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4" r:id="rId1"/>
    <p:sldMasterId id="2147483726" r:id="rId2"/>
    <p:sldMasterId id="2147483738" r:id="rId3"/>
    <p:sldMasterId id="2147483750" r:id="rId4"/>
  </p:sldMasterIdLst>
  <p:notesMasterIdLst>
    <p:notesMasterId r:id="rId113"/>
  </p:notesMasterIdLst>
  <p:handoutMasterIdLst>
    <p:handoutMasterId r:id="rId114"/>
  </p:handoutMasterIdLst>
  <p:sldIdLst>
    <p:sldId id="256" r:id="rId5"/>
    <p:sldId id="321" r:id="rId6"/>
    <p:sldId id="322" r:id="rId7"/>
    <p:sldId id="325" r:id="rId8"/>
    <p:sldId id="324" r:id="rId9"/>
    <p:sldId id="327" r:id="rId10"/>
    <p:sldId id="326" r:id="rId11"/>
    <p:sldId id="328" r:id="rId12"/>
    <p:sldId id="331" r:id="rId13"/>
    <p:sldId id="338" r:id="rId14"/>
    <p:sldId id="429" r:id="rId15"/>
    <p:sldId id="430" r:id="rId16"/>
    <p:sldId id="432" r:id="rId17"/>
    <p:sldId id="431" r:id="rId18"/>
    <p:sldId id="433" r:id="rId19"/>
    <p:sldId id="339" r:id="rId20"/>
    <p:sldId id="400" r:id="rId21"/>
    <p:sldId id="401" r:id="rId22"/>
    <p:sldId id="402" r:id="rId23"/>
    <p:sldId id="403" r:id="rId24"/>
    <p:sldId id="404" r:id="rId25"/>
    <p:sldId id="405" r:id="rId26"/>
    <p:sldId id="406" r:id="rId27"/>
    <p:sldId id="375" r:id="rId28"/>
    <p:sldId id="340" r:id="rId29"/>
    <p:sldId id="382" r:id="rId30"/>
    <p:sldId id="383" r:id="rId31"/>
    <p:sldId id="384" r:id="rId32"/>
    <p:sldId id="385" r:id="rId33"/>
    <p:sldId id="386" r:id="rId34"/>
    <p:sldId id="387" r:id="rId35"/>
    <p:sldId id="388" r:id="rId36"/>
    <p:sldId id="389" r:id="rId37"/>
    <p:sldId id="390" r:id="rId38"/>
    <p:sldId id="391" r:id="rId39"/>
    <p:sldId id="348" r:id="rId40"/>
    <p:sldId id="395" r:id="rId41"/>
    <p:sldId id="396" r:id="rId42"/>
    <p:sldId id="397" r:id="rId43"/>
    <p:sldId id="398" r:id="rId44"/>
    <p:sldId id="399" r:id="rId45"/>
    <p:sldId id="330" r:id="rId46"/>
    <p:sldId id="265" r:id="rId47"/>
    <p:sldId id="270" r:id="rId48"/>
    <p:sldId id="274" r:id="rId49"/>
    <p:sldId id="266" r:id="rId50"/>
    <p:sldId id="279" r:id="rId51"/>
    <p:sldId id="268" r:id="rId52"/>
    <p:sldId id="271" r:id="rId53"/>
    <p:sldId id="272" r:id="rId54"/>
    <p:sldId id="269" r:id="rId55"/>
    <p:sldId id="297" r:id="rId56"/>
    <p:sldId id="261" r:id="rId57"/>
    <p:sldId id="262" r:id="rId58"/>
    <p:sldId id="260" r:id="rId59"/>
    <p:sldId id="315" r:id="rId60"/>
    <p:sldId id="341" r:id="rId61"/>
    <p:sldId id="407" r:id="rId62"/>
    <p:sldId id="276" r:id="rId63"/>
    <p:sldId id="411" r:id="rId64"/>
    <p:sldId id="412" r:id="rId65"/>
    <p:sldId id="413" r:id="rId66"/>
    <p:sldId id="414" r:id="rId67"/>
    <p:sldId id="277" r:id="rId68"/>
    <p:sldId id="415" r:id="rId69"/>
    <p:sldId id="408" r:id="rId70"/>
    <p:sldId id="410" r:id="rId71"/>
    <p:sldId id="416" r:id="rId72"/>
    <p:sldId id="320" r:id="rId73"/>
    <p:sldId id="342" r:id="rId74"/>
    <p:sldId id="287" r:id="rId75"/>
    <p:sldId id="288" r:id="rId76"/>
    <p:sldId id="292" r:id="rId77"/>
    <p:sldId id="392" r:id="rId78"/>
    <p:sldId id="280" r:id="rId79"/>
    <p:sldId id="393" r:id="rId80"/>
    <p:sldId id="281" r:id="rId81"/>
    <p:sldId id="291" r:id="rId82"/>
    <p:sldId id="394" r:id="rId83"/>
    <p:sldId id="290" r:id="rId84"/>
    <p:sldId id="294" r:id="rId85"/>
    <p:sldId id="293" r:id="rId86"/>
    <p:sldId id="417" r:id="rId87"/>
    <p:sldId id="381" r:id="rId88"/>
    <p:sldId id="418" r:id="rId89"/>
    <p:sldId id="283" r:id="rId90"/>
    <p:sldId id="419" r:id="rId91"/>
    <p:sldId id="295" r:id="rId92"/>
    <p:sldId id="282" r:id="rId93"/>
    <p:sldId id="300" r:id="rId94"/>
    <p:sldId id="289" r:id="rId95"/>
    <p:sldId id="318" r:id="rId96"/>
    <p:sldId id="427" r:id="rId97"/>
    <p:sldId id="428" r:id="rId98"/>
    <p:sldId id="343" r:id="rId99"/>
    <p:sldId id="344" r:id="rId100"/>
    <p:sldId id="316" r:id="rId101"/>
    <p:sldId id="285" r:id="rId102"/>
    <p:sldId id="302" r:id="rId103"/>
    <p:sldId id="310" r:id="rId104"/>
    <p:sldId id="345" r:id="rId105"/>
    <p:sldId id="380" r:id="rId106"/>
    <p:sldId id="421" r:id="rId107"/>
    <p:sldId id="423" r:id="rId108"/>
    <p:sldId id="422" r:id="rId109"/>
    <p:sldId id="424" r:id="rId110"/>
    <p:sldId id="425" r:id="rId111"/>
    <p:sldId id="426" r:id="rId112"/>
  </p:sldIdLst>
  <p:sldSz cx="12192000" cy="6858000"/>
  <p:notesSz cx="6797675" cy="9926638"/>
  <p:embeddedFontLst>
    <p:embeddedFont>
      <p:font typeface="Calibri" panose="020F0502020204030204" pitchFamily="34" charset="0"/>
      <p:regular r:id="rId115"/>
      <p:bold r:id="rId116"/>
      <p:italic r:id="rId117"/>
      <p:boldItalic r:id="rId118"/>
    </p:embeddedFont>
    <p:embeddedFont>
      <p:font typeface="Aharoni" panose="02010803020104030203" pitchFamily="2" charset="-79"/>
      <p:bold r:id="rId119"/>
    </p:embeddedFont>
    <p:embeddedFont>
      <p:font typeface="Calibri Light" panose="020F0302020204030204" pitchFamily="34" charset="0"/>
      <p:regular r:id="rId120"/>
      <p:italic r:id="rId121"/>
    </p:embeddedFont>
    <p:embeddedFont>
      <p:font typeface="Berlin Sans FB" panose="020E0602020502020306" pitchFamily="34" charset="0"/>
      <p:regular r:id="rId122"/>
      <p:bold r:id="rId1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2A2E"/>
    <a:srgbClr val="F1635D"/>
    <a:srgbClr val="4D5C80"/>
    <a:srgbClr val="87638A"/>
    <a:srgbClr val="3365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49" autoAdjust="0"/>
    <p:restoredTop sz="94660"/>
  </p:normalViewPr>
  <p:slideViewPr>
    <p:cSldViewPr snapToGrid="0">
      <p:cViewPr varScale="1">
        <p:scale>
          <a:sx n="92" d="100"/>
          <a:sy n="92" d="100"/>
        </p:scale>
        <p:origin x="3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font" Target="fonts/font3.fntdata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font" Target="fonts/font9.fntdata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notesMaster" Target="notesMasters/notesMaster1.xml"/><Relationship Id="rId118" Type="http://schemas.openxmlformats.org/officeDocument/2006/relationships/font" Target="fonts/font4.fntdata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presProps" Target="presProp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handoutMaster" Target="handoutMasters/handoutMaster1.xml"/><Relationship Id="rId119" Type="http://schemas.openxmlformats.org/officeDocument/2006/relationships/font" Target="fonts/font5.fntdata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font" Target="fonts/font6.fntdata"/><Relationship Id="rId125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font" Target="fonts/font1.fntdata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font" Target="fonts/font2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204EE0-BE58-4BF1-A923-4B338BC95320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62CA2E-1605-4B43-80F0-F808FDE39D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752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78C65-CCA9-4499-81DE-90C5FAEBB4FF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49F1EB-A12C-40D9-A3E6-FF4D145CFB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03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9E64-18BD-4E57-ADF9-767E94BA1A68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C09A-566F-47E0-A72D-883AA66DA7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679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9E64-18BD-4E57-ADF9-767E94BA1A68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C09A-566F-47E0-A72D-883AA66DA7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738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9E64-18BD-4E57-ADF9-767E94BA1A68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C09A-566F-47E0-A72D-883AA66DA7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978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DE38-4AAE-4AB5-92FB-3D63AA09890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C67F-981C-46FB-8320-C4CB783B5B0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467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DE38-4AAE-4AB5-92FB-3D63AA09890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C67F-981C-46FB-8320-C4CB783B5B0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04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DE38-4AAE-4AB5-92FB-3D63AA09890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C67F-981C-46FB-8320-C4CB783B5B0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466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DE38-4AAE-4AB5-92FB-3D63AA09890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C67F-981C-46FB-8320-C4CB783B5B0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922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DE38-4AAE-4AB5-92FB-3D63AA09890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C67F-981C-46FB-8320-C4CB783B5B0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645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DE38-4AAE-4AB5-92FB-3D63AA09890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C67F-981C-46FB-8320-C4CB783B5B0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230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DE38-4AAE-4AB5-92FB-3D63AA09890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C67F-981C-46FB-8320-C4CB783B5B0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9437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DE38-4AAE-4AB5-92FB-3D63AA09890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C67F-981C-46FB-8320-C4CB783B5B0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464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9E64-18BD-4E57-ADF9-767E94BA1A68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C09A-566F-47E0-A72D-883AA66DA7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6346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DE38-4AAE-4AB5-92FB-3D63AA09890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C67F-981C-46FB-8320-C4CB783B5B0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385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DE38-4AAE-4AB5-92FB-3D63AA09890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C67F-981C-46FB-8320-C4CB783B5B0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3376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6DE38-4AAE-4AB5-92FB-3D63AA09890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9C67F-981C-46FB-8320-C4CB783B5B0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782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3429-C64C-4751-9B4F-76D16EC3521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1E2-FCC5-49F5-9DAD-96AD4A8E9D8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7433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3429-C64C-4751-9B4F-76D16EC3521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1E2-FCC5-49F5-9DAD-96AD4A8E9D8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78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3429-C64C-4751-9B4F-76D16EC3521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1E2-FCC5-49F5-9DAD-96AD4A8E9D8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2263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3429-C64C-4751-9B4F-76D16EC3521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1E2-FCC5-49F5-9DAD-96AD4A8E9D8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7915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3429-C64C-4751-9B4F-76D16EC3521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1E2-FCC5-49F5-9DAD-96AD4A8E9D8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061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3429-C64C-4751-9B4F-76D16EC3521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1E2-FCC5-49F5-9DAD-96AD4A8E9D8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3290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3429-C64C-4751-9B4F-76D16EC3521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1E2-FCC5-49F5-9DAD-96AD4A8E9D8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564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9E64-18BD-4E57-ADF9-767E94BA1A68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C09A-566F-47E0-A72D-883AA66DA7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2562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3429-C64C-4751-9B4F-76D16EC3521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1E2-FCC5-49F5-9DAD-96AD4A8E9D8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5863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3429-C64C-4751-9B4F-76D16EC3521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1E2-FCC5-49F5-9DAD-96AD4A8E9D8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5679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3429-C64C-4751-9B4F-76D16EC3521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1E2-FCC5-49F5-9DAD-96AD4A8E9D8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1324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3429-C64C-4751-9B4F-76D16EC3521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1E2-FCC5-49F5-9DAD-96AD4A8E9D8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9263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3429-C64C-4751-9B4F-76D16EC3521F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1E2-FCC5-49F5-9DAD-96AD4A8E9D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5881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3429-C64C-4751-9B4F-76D16EC3521F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1E2-FCC5-49F5-9DAD-96AD4A8E9D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1765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3429-C64C-4751-9B4F-76D16EC3521F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1E2-FCC5-49F5-9DAD-96AD4A8E9D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3170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3429-C64C-4751-9B4F-76D16EC3521F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1E2-FCC5-49F5-9DAD-96AD4A8E9D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1028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3429-C64C-4751-9B4F-76D16EC3521F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1E2-FCC5-49F5-9DAD-96AD4A8E9D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8373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3429-C64C-4751-9B4F-76D16EC3521F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1E2-FCC5-49F5-9DAD-96AD4A8E9D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179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9E64-18BD-4E57-ADF9-767E94BA1A68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C09A-566F-47E0-A72D-883AA66DA7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182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3429-C64C-4751-9B4F-76D16EC3521F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1E2-FCC5-49F5-9DAD-96AD4A8E9D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10418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3429-C64C-4751-9B4F-76D16EC3521F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1E2-FCC5-49F5-9DAD-96AD4A8E9D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2471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3429-C64C-4751-9B4F-76D16EC3521F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1E2-FCC5-49F5-9DAD-96AD4A8E9D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726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3429-C64C-4751-9B4F-76D16EC3521F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1E2-FCC5-49F5-9DAD-96AD4A8E9D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9934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43429-C64C-4751-9B4F-76D16EC3521F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CB1E2-FCC5-49F5-9DAD-96AD4A8E9D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5776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9E64-18BD-4E57-ADF9-767E94BA1A68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C09A-566F-47E0-A72D-883AA66DA7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567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9E64-18BD-4E57-ADF9-767E94BA1A68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C09A-566F-47E0-A72D-883AA66DA7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594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9E64-18BD-4E57-ADF9-767E94BA1A68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C09A-566F-47E0-A72D-883AA66DA7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164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9E64-18BD-4E57-ADF9-767E94BA1A68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C09A-566F-47E0-A72D-883AA66DA7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739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C9E64-18BD-4E57-ADF9-767E94BA1A68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EC09A-566F-47E0-A72D-883AA66DA7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401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9E64-18BD-4E57-ADF9-767E94BA1A68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EC09A-566F-47E0-A72D-883AA66DA7E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552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6DE38-4AAE-4AB5-92FB-3D63AA098907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9C67F-981C-46FB-8320-C4CB783B5B0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236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6243429-C64C-4751-9B4F-76D16EC3521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17/01/2020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A9CB1E2-FCC5-49F5-9DAD-96AD4A8E9D8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343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43429-C64C-4751-9B4F-76D16EC3521F}" type="datetimeFigureOut">
              <a:rPr lang="en-GB" smtClean="0"/>
              <a:t>17/01/2020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CB1E2-FCC5-49F5-9DAD-96AD4A8E9D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12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audio" Target="NULL" TargetMode="Externa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3.xml"/><Relationship Id="rId4" Type="http://schemas.microsoft.com/office/2007/relationships/media" Target="../media/media2.mp3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3.jpe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12" Type="http://schemas.openxmlformats.org/officeDocument/2006/relationships/image" Target="../media/image13.jpeg"/><Relationship Id="rId2" Type="http://schemas.openxmlformats.org/officeDocument/2006/relationships/hyperlink" Target="https://www.google.co.uk/url?sa=i&amp;rct=j&amp;q=&amp;esrc=s&amp;source=images&amp;cd=&amp;cad=rja&amp;uact=8&amp;ved=0ahUKEwjSrPHg1eHYAhUmK8AKHVYqDM4QjRwIBw&amp;url=https://www.istockphoto.com/photos/ruler&amp;psig=AOvVaw1YuMVIiQpPPp0L2j2AD9ic&amp;ust=1516370309040552" TargetMode="Externa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0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3.jpeg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.jpe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.jpe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4.jpe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4.jpeg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0" t="22271" b="20915"/>
          <a:stretch/>
        </p:blipFill>
        <p:spPr>
          <a:xfrm>
            <a:off x="0" y="0"/>
            <a:ext cx="5913401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42150" y="1122363"/>
            <a:ext cx="3325850" cy="2387600"/>
          </a:xfrm>
        </p:spPr>
        <p:txBody>
          <a:bodyPr>
            <a:normAutofit/>
          </a:bodyPr>
          <a:lstStyle/>
          <a:p>
            <a:r>
              <a:rPr lang="en-GB" sz="8000" dirty="0">
                <a:latin typeface="Myriad Pro" panose="020B0503030403020204" pitchFamily="34" charset="0"/>
              </a:rPr>
              <a:t>Year 11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42150" y="3602038"/>
            <a:ext cx="3325850" cy="1655762"/>
          </a:xfrm>
        </p:spPr>
        <p:txBody>
          <a:bodyPr/>
          <a:lstStyle/>
          <a:p>
            <a:r>
              <a:rPr lang="en-GB" dirty="0" smtClean="0">
                <a:latin typeface="Myriad Pro" panose="020B0503030403020204" pitchFamily="34" charset="0"/>
              </a:rPr>
              <a:t>Mock Results Assembly</a:t>
            </a:r>
            <a:endParaRPr lang="en-GB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05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42150" y="1122363"/>
            <a:ext cx="3325850" cy="2387600"/>
          </a:xfrm>
        </p:spPr>
        <p:txBody>
          <a:bodyPr>
            <a:normAutofit/>
          </a:bodyPr>
          <a:lstStyle/>
          <a:p>
            <a:r>
              <a:rPr lang="en-GB" sz="8000" dirty="0">
                <a:latin typeface="Myriad Pro" panose="020B0503030403020204" pitchFamily="34" charset="0"/>
              </a:rPr>
              <a:t>Year 11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42150" y="3602038"/>
            <a:ext cx="3325850" cy="1655762"/>
          </a:xfrm>
        </p:spPr>
        <p:txBody>
          <a:bodyPr/>
          <a:lstStyle/>
          <a:p>
            <a:r>
              <a:rPr lang="en-GB" dirty="0" smtClean="0">
                <a:latin typeface="Myriad Pro" panose="020B0503030403020204" pitchFamily="34" charset="0"/>
              </a:rPr>
              <a:t>Mock Results Assembly</a:t>
            </a:r>
          </a:p>
          <a:p>
            <a:r>
              <a:rPr lang="en-GB" b="1" dirty="0" smtClean="0">
                <a:latin typeface="Myriad Pro" panose="020B0503030403020204" pitchFamily="34" charset="0"/>
              </a:rPr>
              <a:t>Mr German</a:t>
            </a:r>
            <a:endParaRPr lang="en-GB" b="1" dirty="0">
              <a:latin typeface="Myriad Pro" panose="020B0503030403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0" t="22271" b="20915"/>
          <a:stretch/>
        </p:blipFill>
        <p:spPr>
          <a:xfrm>
            <a:off x="1" y="0"/>
            <a:ext cx="4805916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02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behapy.s3.amazonaws.com/93/61/929361/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55"/>
          <a:stretch/>
        </p:blipFill>
        <p:spPr bwMode="auto">
          <a:xfrm>
            <a:off x="-1930400" y="0"/>
            <a:ext cx="9144000" cy="699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behapy.s3.amazonaws.com/93/61/929361/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5"/>
          <a:stretch/>
        </p:blipFill>
        <p:spPr bwMode="auto">
          <a:xfrm>
            <a:off x="93838" y="0"/>
            <a:ext cx="6172606" cy="705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s://cdn-s3.si.com/images/Michael-Phelps-SI-cover-shoot-SI523_TK1_002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487" y="-47102"/>
            <a:ext cx="5145513" cy="7040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22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-6667"/>
            <a:ext cx="7886700" cy="947654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 smtClean="0"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Help!</a:t>
            </a:r>
            <a:endParaRPr lang="en-GB" sz="6000" b="1" dirty="0">
              <a:solidFill>
                <a:srgbClr val="C000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4913316"/>
            <a:ext cx="3035300" cy="17922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P7 ATTENDANCE</a:t>
            </a:r>
          </a:p>
          <a:p>
            <a:pPr algn="ctr"/>
            <a:r>
              <a:rPr lang="en-GB" sz="4000" dirty="0" smtClean="0"/>
              <a:t>IS 83</a:t>
            </a:r>
            <a:r>
              <a:rPr lang="en-GB" sz="4000" dirty="0"/>
              <a:t>%</a:t>
            </a:r>
          </a:p>
        </p:txBody>
      </p:sp>
      <p:sp>
        <p:nvSpPr>
          <p:cNvPr id="7" name="Rectangle 6"/>
          <p:cNvSpPr/>
          <p:nvPr/>
        </p:nvSpPr>
        <p:spPr>
          <a:xfrm>
            <a:off x="8783637" y="2767500"/>
            <a:ext cx="3280419" cy="17922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/>
              <a:t>School Attendance</a:t>
            </a:r>
          </a:p>
          <a:p>
            <a:pPr algn="ctr"/>
            <a:r>
              <a:rPr lang="en-GB" sz="4000" dirty="0" smtClean="0"/>
              <a:t>100%</a:t>
            </a:r>
            <a:endParaRPr lang="en-GB" sz="4000" dirty="0"/>
          </a:p>
        </p:txBody>
      </p:sp>
      <p:sp>
        <p:nvSpPr>
          <p:cNvPr id="9" name="Rectangle 8"/>
          <p:cNvSpPr/>
          <p:nvPr/>
        </p:nvSpPr>
        <p:spPr>
          <a:xfrm>
            <a:off x="228600" y="2885324"/>
            <a:ext cx="3035300" cy="17922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Meet </a:t>
            </a:r>
            <a:r>
              <a:rPr lang="en-GB" sz="4000" dirty="0" smtClean="0"/>
              <a:t>deadlines</a:t>
            </a:r>
            <a:endParaRPr lang="en-GB" sz="4000" dirty="0"/>
          </a:p>
        </p:txBody>
      </p:sp>
      <p:pic>
        <p:nvPicPr>
          <p:cNvPr id="10" name="Picture 2" descr="http://www.hacw.nhs.uk/EasysiteWeb/getresource.axd?AssetID=24378&amp;type=full&amp;servicetype=I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096" y="2767500"/>
            <a:ext cx="3005346" cy="2145817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11" name="Rectangle 10"/>
          <p:cNvSpPr/>
          <p:nvPr/>
        </p:nvSpPr>
        <p:spPr>
          <a:xfrm>
            <a:off x="228600" y="857332"/>
            <a:ext cx="3035300" cy="17922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Attend </a:t>
            </a:r>
            <a:r>
              <a:rPr lang="en-GB" sz="4000" dirty="0" smtClean="0"/>
              <a:t>Elevate Education</a:t>
            </a:r>
            <a:endParaRPr lang="en-GB" sz="4000" dirty="0"/>
          </a:p>
        </p:txBody>
      </p:sp>
      <p:sp>
        <p:nvSpPr>
          <p:cNvPr id="12" name="Rectangle 11"/>
          <p:cNvSpPr/>
          <p:nvPr/>
        </p:nvSpPr>
        <p:spPr>
          <a:xfrm>
            <a:off x="3423120" y="5860970"/>
            <a:ext cx="5201295" cy="864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Talk to </a:t>
            </a:r>
            <a:r>
              <a:rPr lang="en-GB" sz="4000" dirty="0" smtClean="0"/>
              <a:t>your teachers</a:t>
            </a:r>
            <a:r>
              <a:rPr lang="en-GB" sz="4000" dirty="0"/>
              <a:t>!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23121" y="4913316"/>
            <a:ext cx="5201295" cy="864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Complete homework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47404" y="1804985"/>
            <a:ext cx="5201295" cy="864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/>
              <a:t>BEHAVE</a:t>
            </a:r>
            <a:endParaRPr lang="en-GB" sz="4000" dirty="0"/>
          </a:p>
        </p:txBody>
      </p:sp>
      <p:sp>
        <p:nvSpPr>
          <p:cNvPr id="16" name="Rectangle 15"/>
          <p:cNvSpPr/>
          <p:nvPr/>
        </p:nvSpPr>
        <p:spPr>
          <a:xfrm>
            <a:off x="3447405" y="857331"/>
            <a:ext cx="5201295" cy="8640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/>
              <a:t>Revise Early!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783638" y="857332"/>
            <a:ext cx="3280419" cy="17922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/>
              <a:t>Take past papers</a:t>
            </a:r>
            <a:endParaRPr lang="en-GB" sz="4000" dirty="0"/>
          </a:p>
        </p:txBody>
      </p:sp>
      <p:pic>
        <p:nvPicPr>
          <p:cNvPr id="2050" name="Picture 2" descr="Image result for SENECA LEARNING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096" y="4913316"/>
            <a:ext cx="2857500" cy="16859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604442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50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0"/>
                            </p:stCondLst>
                            <p:childTnLst>
                              <p:par>
                                <p:cTn id="61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-148380"/>
            <a:ext cx="7886700" cy="120248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 smtClean="0"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MORE Help!</a:t>
            </a:r>
            <a:endParaRPr lang="en-GB" sz="6000" b="1" dirty="0">
              <a:solidFill>
                <a:srgbClr val="C000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pic>
        <p:nvPicPr>
          <p:cNvPr id="10" name="Picture 2" descr="http://www.hacw.nhs.uk/EasysiteWeb/getresource.axd?AssetID=24378&amp;type=full&amp;servicetype=I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096" y="2767500"/>
            <a:ext cx="3005346" cy="214581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28600" y="857332"/>
            <a:ext cx="3035300" cy="586763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/>
              <a:t>Use the library revision facilities open to you!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447404" y="4913316"/>
            <a:ext cx="5201295" cy="181165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/>
              <a:t>Your tutors who can help with almost anything. Just ask! </a:t>
            </a:r>
            <a:endParaRPr lang="en-GB" sz="4000" dirty="0"/>
          </a:p>
        </p:txBody>
      </p:sp>
      <p:sp>
        <p:nvSpPr>
          <p:cNvPr id="16" name="Rectangle 15"/>
          <p:cNvSpPr/>
          <p:nvPr/>
        </p:nvSpPr>
        <p:spPr>
          <a:xfrm>
            <a:off x="3447405" y="857330"/>
            <a:ext cx="5201295" cy="179228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/>
              <a:t>The ‘Excellence group’ inspiring you to get those top grades</a:t>
            </a:r>
            <a:endParaRPr lang="en-GB" sz="4000" dirty="0"/>
          </a:p>
        </p:txBody>
      </p:sp>
      <p:sp>
        <p:nvSpPr>
          <p:cNvPr id="17" name="Rectangle 16"/>
          <p:cNvSpPr/>
          <p:nvPr/>
        </p:nvSpPr>
        <p:spPr>
          <a:xfrm>
            <a:off x="8783638" y="857331"/>
            <a:ext cx="3280419" cy="390785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/>
              <a:t>Time set aside for exercise and socialising.</a:t>
            </a:r>
            <a:endParaRPr lang="en-GB" sz="4000" dirty="0"/>
          </a:p>
        </p:txBody>
      </p:sp>
      <p:pic>
        <p:nvPicPr>
          <p:cNvPr id="1026" name="Picture 2" descr="Image result for SENECA LEARNING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203" y="4976179"/>
            <a:ext cx="3231854" cy="168592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4767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6" grpId="0" animBg="1"/>
      <p:bldP spid="17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6858000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GB" sz="12000" b="1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WORK </a:t>
            </a:r>
            <a:br>
              <a:rPr lang="en-GB" sz="12000" b="1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r>
              <a:rPr lang="en-GB" sz="12000" b="1" dirty="0" smtClean="0"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HARDER</a:t>
            </a:r>
            <a:r>
              <a:rPr lang="en-GB" sz="12000" b="1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.</a:t>
            </a:r>
            <a:endParaRPr lang="en-GB" sz="9600" b="1" dirty="0">
              <a:solidFill>
                <a:srgbClr val="C000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34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6858000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GB" sz="12000" b="1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GIVE </a:t>
            </a:r>
            <a:br>
              <a:rPr lang="en-GB" sz="12000" b="1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r>
              <a:rPr lang="en-GB" sz="12000" b="1" dirty="0" smtClean="0">
                <a:solidFill>
                  <a:srgbClr val="00B0F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MORE</a:t>
            </a:r>
            <a:r>
              <a:rPr lang="en-GB" sz="12000" b="1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.</a:t>
            </a:r>
            <a:endParaRPr lang="en-GB" sz="9600" b="1" dirty="0">
              <a:solidFill>
                <a:srgbClr val="00B0F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019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6858000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GB" sz="12000" b="1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KNOW </a:t>
            </a:r>
            <a:br>
              <a:rPr lang="en-GB" sz="12000" b="1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r>
              <a:rPr lang="en-GB" sz="12000" b="1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YOU CAN</a:t>
            </a:r>
            <a:br>
              <a:rPr lang="en-GB" sz="12000" b="1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r>
              <a:rPr lang="en-GB" sz="12000" b="1" dirty="0" smtClean="0">
                <a:solidFill>
                  <a:srgbClr val="00B05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IMPROVE</a:t>
            </a:r>
            <a:r>
              <a:rPr lang="en-GB" sz="12000" b="1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.</a:t>
            </a:r>
            <a:endParaRPr lang="en-GB" sz="9600" b="1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446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6858000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GB" sz="12000" b="1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BECAUSE</a:t>
            </a:r>
            <a:r>
              <a:rPr lang="en-GB" sz="12000" b="1" dirty="0" smtClean="0"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NOTHING</a:t>
            </a:r>
            <a:r>
              <a:rPr lang="en-GB" sz="12000" b="1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WORTH </a:t>
            </a:r>
            <a:br>
              <a:rPr lang="en-GB" sz="12000" b="1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r>
              <a:rPr lang="en-GB" sz="12000" b="1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HAVING</a:t>
            </a:r>
            <a:endParaRPr lang="en-GB" sz="9600" b="1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997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6858000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GB" sz="12000" b="1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COMES </a:t>
            </a:r>
            <a:br>
              <a:rPr lang="en-GB" sz="12000" b="1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r>
              <a:rPr lang="en-GB" sz="12000" b="1" dirty="0" smtClean="0">
                <a:solidFill>
                  <a:srgbClr val="00B05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EASILY</a:t>
            </a:r>
            <a:r>
              <a:rPr lang="en-GB" sz="12000" b="1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.</a:t>
            </a:r>
            <a:endParaRPr lang="en-GB" sz="9600" b="1" dirty="0">
              <a:solidFill>
                <a:schemeClr val="accent6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80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1097280"/>
            <a:ext cx="6257108" cy="3937703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GB" sz="12000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THIS IS </a:t>
            </a:r>
            <a:br>
              <a:rPr lang="en-GB" sz="12000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r>
              <a:rPr lang="en-GB" sz="12000" b="1" dirty="0" smtClean="0">
                <a:solidFill>
                  <a:srgbClr val="00B05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YOUR</a:t>
            </a:r>
            <a:r>
              <a:rPr lang="en-GB" sz="12000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br>
              <a:rPr lang="en-GB" sz="12000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r>
              <a:rPr lang="en-GB" sz="12000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STORY</a:t>
            </a:r>
            <a:endParaRPr lang="en-GB" sz="9600" b="1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33291" y="301613"/>
            <a:ext cx="3421714" cy="6254773"/>
            <a:chOff x="2861143" y="184126"/>
            <a:chExt cx="3421714" cy="625477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61144" y="184126"/>
              <a:ext cx="3421713" cy="285685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61144" y="3040985"/>
              <a:ext cx="3421713" cy="18765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b="18925"/>
            <a:stretch/>
          </p:blipFill>
          <p:spPr>
            <a:xfrm>
              <a:off x="2861143" y="4917496"/>
              <a:ext cx="3421713" cy="1521403"/>
            </a:xfrm>
            <a:prstGeom prst="rect">
              <a:avLst/>
            </a:prstGeom>
          </p:spPr>
        </p:pic>
      </p:grpSp>
      <p:sp>
        <p:nvSpPr>
          <p:cNvPr id="9" name="Title 1"/>
          <p:cNvSpPr txBox="1">
            <a:spLocks/>
          </p:cNvSpPr>
          <p:nvPr/>
        </p:nvSpPr>
        <p:spPr>
          <a:xfrm>
            <a:off x="1397727" y="5795684"/>
            <a:ext cx="4924696" cy="648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GB" sz="4800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#</a:t>
            </a:r>
            <a:r>
              <a:rPr lang="en-GB" sz="4800" b="1" dirty="0" err="1" smtClean="0"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makeitcount</a:t>
            </a:r>
            <a:endParaRPr lang="en-GB" sz="4800" b="1" dirty="0" smtClean="0">
              <a:solidFill>
                <a:srgbClr val="C000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algn="ctr">
              <a:lnSpc>
                <a:spcPct val="80000"/>
              </a:lnSpc>
            </a:pPr>
            <a:r>
              <a:rPr lang="en-GB" sz="4800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#</a:t>
            </a:r>
            <a:r>
              <a:rPr lang="en-GB" sz="4800" b="1" dirty="0" smtClean="0"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16weeks</a:t>
            </a:r>
            <a:endParaRPr lang="en-GB" sz="4800" b="1" dirty="0">
              <a:solidFill>
                <a:srgbClr val="C000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31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6355" y="1800330"/>
            <a:ext cx="6657973" cy="2387600"/>
          </a:xfrm>
        </p:spPr>
        <p:txBody>
          <a:bodyPr>
            <a:noAutofit/>
          </a:bodyPr>
          <a:lstStyle/>
          <a:p>
            <a:r>
              <a:rPr lang="en-GB" sz="19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rPr>
              <a:t>SOME</a:t>
            </a:r>
            <a:endParaRPr lang="en-GB" sz="13800" dirty="0">
              <a:solidFill>
                <a:schemeClr val="tx1">
                  <a:lumMod val="65000"/>
                  <a:lumOff val="3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26070" y="3663836"/>
            <a:ext cx="707854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5400" b="1" dirty="0" smtClean="0">
                <a:solidFill>
                  <a:srgbClr val="00B050"/>
                </a:solidFill>
                <a:latin typeface="Myriad Pro" panose="020B0503030403020204" pitchFamily="34" charset="0"/>
              </a:rPr>
              <a:t>CONGRATULATIONS</a:t>
            </a:r>
          </a:p>
          <a:p>
            <a:pPr algn="ctr"/>
            <a:r>
              <a:rPr lang="en-GB" sz="5400" b="1" dirty="0" smtClean="0">
                <a:solidFill>
                  <a:srgbClr val="00B050"/>
                </a:solidFill>
                <a:latin typeface="Myriad Pro" panose="020B0503030403020204" pitchFamily="34" charset="0"/>
              </a:rPr>
              <a:t>AND WELL-DONE TO…</a:t>
            </a:r>
            <a:endParaRPr lang="en-GB" sz="6000" b="1" dirty="0">
              <a:solidFill>
                <a:srgbClr val="00B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0" t="22271" b="20915"/>
          <a:stretch/>
        </p:blipFill>
        <p:spPr>
          <a:xfrm>
            <a:off x="1" y="0"/>
            <a:ext cx="4805916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4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0" t="22271" b="20915"/>
          <a:stretch/>
        </p:blipFill>
        <p:spPr>
          <a:xfrm>
            <a:off x="1" y="0"/>
            <a:ext cx="1447800" cy="16977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1824" y="0"/>
            <a:ext cx="11088726" cy="1697726"/>
          </a:xfrm>
        </p:spPr>
        <p:txBody>
          <a:bodyPr>
            <a:noAutofit/>
          </a:bodyPr>
          <a:lstStyle/>
          <a:p>
            <a:r>
              <a:rPr lang="en-GB" sz="8000" b="1" dirty="0" smtClean="0">
                <a:latin typeface="Myriad Pro" panose="020B0503030403020204" pitchFamily="34" charset="0"/>
              </a:rPr>
              <a:t>Highest Achievers:</a:t>
            </a:r>
            <a:endParaRPr lang="en-GB" sz="6600" b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44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0" t="22271" b="20915"/>
          <a:stretch/>
        </p:blipFill>
        <p:spPr>
          <a:xfrm>
            <a:off x="1" y="0"/>
            <a:ext cx="1447800" cy="16977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1824" y="0"/>
            <a:ext cx="11088726" cy="1697726"/>
          </a:xfrm>
        </p:spPr>
        <p:txBody>
          <a:bodyPr>
            <a:noAutofit/>
          </a:bodyPr>
          <a:lstStyle/>
          <a:p>
            <a:r>
              <a:rPr lang="en-GB" sz="8000" b="1" dirty="0" smtClean="0">
                <a:latin typeface="Myriad Pro" panose="020B0503030403020204" pitchFamily="34" charset="0"/>
              </a:rPr>
              <a:t>Highest Achievers:</a:t>
            </a:r>
            <a:endParaRPr lang="en-GB" sz="6600" b="1" dirty="0">
              <a:latin typeface="Myriad Pro" panose="020B05030304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" y="1942921"/>
            <a:ext cx="121919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9600" b="1" dirty="0">
                <a:solidFill>
                  <a:srgbClr val="00B050"/>
                </a:solidFill>
                <a:latin typeface="Myriad Pro" panose="020B0503030403020204" pitchFamily="34" charset="0"/>
              </a:rPr>
              <a:t>CONGRATULATIONS</a:t>
            </a:r>
            <a:endParaRPr lang="en-GB" sz="9600" b="1" dirty="0">
              <a:solidFill>
                <a:srgbClr val="00B05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95582" y="3908629"/>
            <a:ext cx="6800836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7200" b="1" dirty="0" smtClean="0">
                <a:latin typeface="Myriad Pro" panose="020B0503030403020204" pitchFamily="34" charset="0"/>
              </a:rPr>
              <a:t>Isabelle Cole</a:t>
            </a:r>
          </a:p>
          <a:p>
            <a:pPr algn="ctr"/>
            <a:r>
              <a:rPr lang="en-GB" sz="7200" b="1" dirty="0" smtClean="0">
                <a:latin typeface="Myriad Pro" panose="020B0503030403020204" pitchFamily="34" charset="0"/>
              </a:rPr>
              <a:t>Ciaran </a:t>
            </a:r>
            <a:r>
              <a:rPr lang="en-GB" sz="7200" b="1" dirty="0" err="1" smtClean="0">
                <a:latin typeface="Myriad Pro" panose="020B0503030403020204" pitchFamily="34" charset="0"/>
              </a:rPr>
              <a:t>Donegan</a:t>
            </a:r>
            <a:endParaRPr lang="en-GB" sz="7200" b="1" dirty="0">
              <a:latin typeface="Myriad Pro" panose="020B0503030403020204" pitchFamily="34" charset="0"/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232065" y="3512581"/>
            <a:ext cx="2772000" cy="277200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5-Point Star 6"/>
          <p:cNvSpPr/>
          <p:nvPr/>
        </p:nvSpPr>
        <p:spPr>
          <a:xfrm>
            <a:off x="9324110" y="3512581"/>
            <a:ext cx="2772000" cy="277200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32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0" t="22271" b="20915"/>
          <a:stretch/>
        </p:blipFill>
        <p:spPr>
          <a:xfrm>
            <a:off x="1" y="0"/>
            <a:ext cx="1447800" cy="16977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1824" y="0"/>
            <a:ext cx="11088726" cy="1697726"/>
          </a:xfrm>
        </p:spPr>
        <p:txBody>
          <a:bodyPr>
            <a:noAutofit/>
          </a:bodyPr>
          <a:lstStyle/>
          <a:p>
            <a:r>
              <a:rPr lang="en-GB" sz="8000" b="1" dirty="0" smtClean="0">
                <a:latin typeface="Myriad Pro" panose="020B0503030403020204" pitchFamily="34" charset="0"/>
              </a:rPr>
              <a:t>Best Progress:</a:t>
            </a:r>
            <a:endParaRPr lang="en-GB" sz="6600" b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58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0" t="22271" b="20915"/>
          <a:stretch/>
        </p:blipFill>
        <p:spPr>
          <a:xfrm>
            <a:off x="1" y="0"/>
            <a:ext cx="1447800" cy="16977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1824" y="0"/>
            <a:ext cx="11088726" cy="1697726"/>
          </a:xfrm>
        </p:spPr>
        <p:txBody>
          <a:bodyPr>
            <a:noAutofit/>
          </a:bodyPr>
          <a:lstStyle/>
          <a:p>
            <a:r>
              <a:rPr lang="en-GB" sz="8000" b="1" dirty="0" smtClean="0">
                <a:latin typeface="Myriad Pro" panose="020B0503030403020204" pitchFamily="34" charset="0"/>
              </a:rPr>
              <a:t>Best Progress:</a:t>
            </a:r>
            <a:endParaRPr lang="en-GB" sz="6600" b="1" dirty="0">
              <a:latin typeface="Myriad Pro" panose="020B05030304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" y="1942921"/>
            <a:ext cx="121919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9600" b="1" dirty="0">
                <a:solidFill>
                  <a:srgbClr val="00B050"/>
                </a:solidFill>
                <a:latin typeface="Myriad Pro" panose="020B0503030403020204" pitchFamily="34" charset="0"/>
              </a:rPr>
              <a:t>CONGRATULATIONS</a:t>
            </a:r>
            <a:endParaRPr lang="en-GB" sz="9600" b="1" dirty="0">
              <a:solidFill>
                <a:srgbClr val="00B05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55017" y="3908629"/>
            <a:ext cx="6481967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7200" b="1" dirty="0" smtClean="0">
                <a:latin typeface="Myriad Pro" panose="020B0503030403020204" pitchFamily="34" charset="0"/>
              </a:rPr>
              <a:t>Isabella</a:t>
            </a:r>
            <a:r>
              <a:rPr lang="en-GB" sz="7200" b="1" dirty="0">
                <a:latin typeface="Myriad Pro" panose="020B0503030403020204" pitchFamily="34" charset="0"/>
              </a:rPr>
              <a:t> Boland</a:t>
            </a:r>
            <a:endParaRPr lang="en-GB" sz="7200" b="1" dirty="0" smtClean="0">
              <a:latin typeface="Myriad Pro" panose="020B0503030403020204" pitchFamily="34" charset="0"/>
            </a:endParaRPr>
          </a:p>
          <a:p>
            <a:pPr algn="ctr"/>
            <a:r>
              <a:rPr lang="en-GB" sz="7200" b="1" dirty="0" smtClean="0">
                <a:latin typeface="Myriad Pro" panose="020B0503030403020204" pitchFamily="34" charset="0"/>
              </a:rPr>
              <a:t>Oliver Dart</a:t>
            </a:r>
            <a:endParaRPr lang="en-GB" sz="7200" b="1" dirty="0">
              <a:latin typeface="Myriad Pro" panose="020B0503030403020204" pitchFamily="34" charset="0"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232065" y="3512581"/>
            <a:ext cx="2772000" cy="277200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5-Point Star 7"/>
          <p:cNvSpPr/>
          <p:nvPr/>
        </p:nvSpPr>
        <p:spPr>
          <a:xfrm>
            <a:off x="9324110" y="3512581"/>
            <a:ext cx="2772000" cy="2772000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46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0" t="22271" b="20915"/>
          <a:stretch/>
        </p:blipFill>
        <p:spPr>
          <a:xfrm>
            <a:off x="0" y="0"/>
            <a:ext cx="5913401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42150" y="1122363"/>
            <a:ext cx="3325850" cy="2387600"/>
          </a:xfrm>
        </p:spPr>
        <p:txBody>
          <a:bodyPr>
            <a:normAutofit/>
          </a:bodyPr>
          <a:lstStyle/>
          <a:p>
            <a:r>
              <a:rPr lang="en-GB" sz="8000" dirty="0">
                <a:latin typeface="Myriad Pro" panose="020B0503030403020204" pitchFamily="34" charset="0"/>
              </a:rPr>
              <a:t>Year 11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42150" y="3602038"/>
            <a:ext cx="3325850" cy="1655762"/>
          </a:xfrm>
        </p:spPr>
        <p:txBody>
          <a:bodyPr/>
          <a:lstStyle/>
          <a:p>
            <a:r>
              <a:rPr lang="en-GB" dirty="0" smtClean="0">
                <a:latin typeface="Myriad Pro" panose="020B0503030403020204" pitchFamily="34" charset="0"/>
              </a:rPr>
              <a:t>Mock Results Assembly</a:t>
            </a:r>
          </a:p>
          <a:p>
            <a:r>
              <a:rPr lang="en-GB" b="1" dirty="0" smtClean="0">
                <a:latin typeface="Myriad Pro" panose="020B0503030403020204" pitchFamily="34" charset="0"/>
              </a:rPr>
              <a:t>Mr </a:t>
            </a:r>
            <a:r>
              <a:rPr lang="en-GB" b="1" dirty="0" err="1" smtClean="0">
                <a:latin typeface="Myriad Pro" panose="020B0503030403020204" pitchFamily="34" charset="0"/>
              </a:rPr>
              <a:t>Macdonald-Parry</a:t>
            </a:r>
            <a:endParaRPr lang="en-GB" b="1" dirty="0" smtClean="0">
              <a:latin typeface="Myriad Pro" panose="020B0503030403020204" pitchFamily="34" charset="0"/>
            </a:endParaRPr>
          </a:p>
          <a:p>
            <a:r>
              <a:rPr lang="en-GB" b="1" dirty="0" smtClean="0">
                <a:latin typeface="Myriad Pro" panose="020B0503030403020204" pitchFamily="34" charset="0"/>
              </a:rPr>
              <a:t>English</a:t>
            </a:r>
            <a:endParaRPr lang="en-GB" b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70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7F487-35BE-4F3C-97A0-F0E163B66E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16600" b="1" dirty="0"/>
              <a:t>2020</a:t>
            </a:r>
            <a:r>
              <a:rPr lang="en-GB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FB7585-A91F-457D-8955-8F4C87AF6B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400" dirty="0"/>
              <a:t>Year 11 Mock Results Assembly</a:t>
            </a:r>
          </a:p>
          <a:p>
            <a:r>
              <a:rPr lang="en-GB" sz="4400" dirty="0"/>
              <a:t>English</a:t>
            </a:r>
          </a:p>
        </p:txBody>
      </p:sp>
    </p:spTree>
    <p:extLst>
      <p:ext uri="{BB962C8B-B14F-4D97-AF65-F5344CB8AC3E}">
        <p14:creationId xmlns:p14="http://schemas.microsoft.com/office/powerpoint/2010/main" val="248963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2370C6-C628-4289-BAD6-A90F79515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1100"/>
            <a:ext cx="10515600" cy="49958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800" dirty="0"/>
              <a:t>Thank you!</a:t>
            </a:r>
          </a:p>
          <a:p>
            <a:pPr marL="0" indent="0">
              <a:buNone/>
            </a:pPr>
            <a:endParaRPr lang="en-GB" sz="4800" dirty="0"/>
          </a:p>
          <a:p>
            <a:pPr marL="0" indent="0">
              <a:buNone/>
            </a:pPr>
            <a:r>
              <a:rPr lang="en-GB" sz="4800" dirty="0"/>
              <a:t>				Thank you!</a:t>
            </a:r>
          </a:p>
          <a:p>
            <a:pPr marL="0" indent="0">
              <a:buNone/>
            </a:pPr>
            <a:endParaRPr lang="en-GB" sz="4800" dirty="0"/>
          </a:p>
          <a:p>
            <a:pPr marL="0" indent="0">
              <a:buNone/>
            </a:pPr>
            <a:r>
              <a:rPr lang="en-GB" sz="4800" dirty="0"/>
              <a:t>								Thank You… </a:t>
            </a:r>
          </a:p>
        </p:txBody>
      </p:sp>
    </p:spTree>
    <p:extLst>
      <p:ext uri="{BB962C8B-B14F-4D97-AF65-F5344CB8AC3E}">
        <p14:creationId xmlns:p14="http://schemas.microsoft.com/office/powerpoint/2010/main" val="91381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E5439-2592-4A27-B282-4E54D965D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u="sng" dirty="0"/>
              <a:t>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D1A4EE-F7DA-4137-8598-F01A8D717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4243"/>
            <a:ext cx="10515600" cy="46927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2019 Exam Paper				Paper 2 Non-Fiction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Section A Reading:</a:t>
            </a:r>
          </a:p>
          <a:p>
            <a:pPr marL="0" indent="0">
              <a:buNone/>
            </a:pPr>
            <a:r>
              <a:rPr lang="en-GB" dirty="0"/>
              <a:t>Different questions require different answers!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Section B Writing:</a:t>
            </a:r>
          </a:p>
          <a:p>
            <a:pPr marL="0" indent="0">
              <a:buNone/>
            </a:pPr>
            <a:r>
              <a:rPr lang="en-GB" dirty="0"/>
              <a:t>25% of your GCSE! </a:t>
            </a:r>
          </a:p>
          <a:p>
            <a:pPr marL="0" indent="0">
              <a:buNone/>
            </a:pPr>
            <a:r>
              <a:rPr lang="en-GB" dirty="0"/>
              <a:t>----------------------------------------------------------------------------------------------</a:t>
            </a:r>
          </a:p>
          <a:p>
            <a:pPr marL="0" indent="0">
              <a:buNone/>
            </a:pPr>
            <a:r>
              <a:rPr lang="en-GB" dirty="0"/>
              <a:t>More practice, more exemplar answers = more success</a:t>
            </a:r>
          </a:p>
          <a:p>
            <a:pPr marL="0" indent="0">
              <a:buNone/>
            </a:pPr>
            <a:r>
              <a:rPr lang="en-GB" dirty="0"/>
              <a:t>(Paper 1 Fiction requires a similar discipline)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490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/>
              <a:t>Crashing out?</a:t>
            </a:r>
            <a:endParaRPr lang="en-GB" b="1" dirty="0"/>
          </a:p>
        </p:txBody>
      </p:sp>
      <p:pic>
        <p:nvPicPr>
          <p:cNvPr id="7" name="AlmostCrashe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19325" y="1825625"/>
            <a:ext cx="7753350" cy="4349750"/>
          </a:xfrm>
          <a:prstGeom prst="rect">
            <a:avLst/>
          </a:prstGeom>
        </p:spPr>
      </p:pic>
      <p:pic>
        <p:nvPicPr>
          <p:cNvPr id="9" name="Havan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79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40170" y="6135690"/>
            <a:ext cx="609600" cy="609600"/>
          </a:xfrm>
          <a:prstGeom prst="rect">
            <a:avLst/>
          </a:prstGeom>
        </p:spPr>
      </p:pic>
      <p:pic>
        <p:nvPicPr>
          <p:cNvPr id="10" name="Picture 2" descr="http://www.hacw.nhs.uk/EasysiteWeb/getresource.axd?AssetID=24378&amp;type=full&amp;servicetype=Inlin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68" y="282912"/>
            <a:ext cx="1971675" cy="140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37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0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7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4CD9E-F3A2-43A5-9B28-E47D498C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Results: English Language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05715-84B9-4BCC-8F5B-D2C8C064F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4+				189/220			86%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5+				125/220			57%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6+				83/220			38%	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7+				45/220			20%</a:t>
            </a:r>
          </a:p>
        </p:txBody>
      </p:sp>
    </p:spTree>
    <p:extLst>
      <p:ext uri="{BB962C8B-B14F-4D97-AF65-F5344CB8AC3E}">
        <p14:creationId xmlns:p14="http://schemas.microsoft.com/office/powerpoint/2010/main" val="364473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65BCD-9775-43B9-B848-FA982C0F8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365125"/>
            <a:ext cx="10889974" cy="867327"/>
          </a:xfrm>
        </p:spPr>
        <p:txBody>
          <a:bodyPr/>
          <a:lstStyle/>
          <a:p>
            <a:r>
              <a:rPr lang="en-GB" b="1" u="sng" dirty="0"/>
              <a:t>Literature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7D367-895C-496C-9EB7-7D75BB234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826" y="1232452"/>
            <a:ext cx="10889974" cy="52604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2018 Exam question			Paper 1 Section B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Jekyll and Hyde				(Section A Romeo and Juliet)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 Same path to success</a:t>
            </a:r>
          </a:p>
          <a:p>
            <a:pPr marL="0" indent="0">
              <a:buNone/>
            </a:pPr>
            <a:endParaRPr lang="en-GB" dirty="0"/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 Use the extract more fully to write about ideas, language and context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dirty="0"/>
              <a:t> Know the structure of the story to explore significant moments</a:t>
            </a:r>
          </a:p>
          <a:p>
            <a:pPr marL="0" indent="0">
              <a:buNone/>
            </a:pPr>
            <a:r>
              <a:rPr lang="en-GB" dirty="0"/>
              <a:t>-------------------------------------------------------------------------------------------------</a:t>
            </a:r>
          </a:p>
          <a:p>
            <a:pPr marL="0" indent="0">
              <a:buNone/>
            </a:pPr>
            <a:r>
              <a:rPr lang="en-GB" dirty="0"/>
              <a:t>Paper 2 – Modern Drama, Power &amp; Conflict Poetry, Unseen Poetry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00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4CD9E-F3A2-43A5-9B28-E47D498CD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Results: English Literature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05715-84B9-4BCC-8F5B-D2C8C064F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4+				193/220			88%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5+				136/220			62%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6+				83/220			37%				</a:t>
            </a:r>
          </a:p>
          <a:p>
            <a:pPr marL="0" indent="0">
              <a:buNone/>
            </a:pPr>
            <a:r>
              <a:rPr lang="en-GB" dirty="0"/>
              <a:t>7+				46/220			21%</a:t>
            </a:r>
          </a:p>
        </p:txBody>
      </p:sp>
    </p:spTree>
    <p:extLst>
      <p:ext uri="{BB962C8B-B14F-4D97-AF65-F5344CB8AC3E}">
        <p14:creationId xmlns:p14="http://schemas.microsoft.com/office/powerpoint/2010/main" val="60528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74297-C9B0-4BA8-A70E-CB208F222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The next steps?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83ACA-AE8D-4358-8614-2C4BAE1AC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Keep working hard – every lesson counts!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Make the most of lesson time…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Work with your teachers… </a:t>
            </a:r>
          </a:p>
        </p:txBody>
      </p:sp>
    </p:spTree>
    <p:extLst>
      <p:ext uri="{BB962C8B-B14F-4D97-AF65-F5344CB8AC3E}">
        <p14:creationId xmlns:p14="http://schemas.microsoft.com/office/powerpoint/2010/main" val="208138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0" b="11909"/>
          <a:stretch/>
        </p:blipFill>
        <p:spPr>
          <a:xfrm>
            <a:off x="2403566" y="0"/>
            <a:ext cx="6823710" cy="6808342"/>
          </a:xfrm>
        </p:spPr>
      </p:pic>
    </p:spTree>
    <p:extLst>
      <p:ext uri="{BB962C8B-B14F-4D97-AF65-F5344CB8AC3E}">
        <p14:creationId xmlns:p14="http://schemas.microsoft.com/office/powerpoint/2010/main" val="304486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0" t="22271" b="20915"/>
          <a:stretch/>
        </p:blipFill>
        <p:spPr>
          <a:xfrm>
            <a:off x="0" y="0"/>
            <a:ext cx="5913401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42150" y="1122363"/>
            <a:ext cx="3325850" cy="2387600"/>
          </a:xfrm>
        </p:spPr>
        <p:txBody>
          <a:bodyPr>
            <a:normAutofit/>
          </a:bodyPr>
          <a:lstStyle/>
          <a:p>
            <a:r>
              <a:rPr lang="en-GB" sz="8000" dirty="0">
                <a:latin typeface="Myriad Pro" panose="020B0503030403020204" pitchFamily="34" charset="0"/>
              </a:rPr>
              <a:t>Year 11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42150" y="3602038"/>
            <a:ext cx="3325850" cy="1655762"/>
          </a:xfrm>
        </p:spPr>
        <p:txBody>
          <a:bodyPr/>
          <a:lstStyle/>
          <a:p>
            <a:r>
              <a:rPr lang="en-GB" dirty="0" smtClean="0">
                <a:latin typeface="Myriad Pro" panose="020B0503030403020204" pitchFamily="34" charset="0"/>
              </a:rPr>
              <a:t>Mock Results Assembly</a:t>
            </a:r>
          </a:p>
          <a:p>
            <a:r>
              <a:rPr lang="en-GB" b="1" dirty="0" smtClean="0">
                <a:latin typeface="Myriad Pro" panose="020B0503030403020204" pitchFamily="34" charset="0"/>
              </a:rPr>
              <a:t>Mrs Shore</a:t>
            </a:r>
          </a:p>
          <a:p>
            <a:r>
              <a:rPr lang="en-GB" b="1" dirty="0" smtClean="0">
                <a:latin typeface="Myriad Pro" panose="020B0503030403020204" pitchFamily="34" charset="0"/>
              </a:rPr>
              <a:t>Maths</a:t>
            </a:r>
            <a:endParaRPr lang="en-GB" b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88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7130" y="5051440"/>
            <a:ext cx="9160870" cy="180656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30332" y="5077557"/>
            <a:ext cx="6924088" cy="1754326"/>
          </a:xfrm>
          <a:prstGeom prst="rect">
            <a:avLst/>
          </a:prstGeom>
          <a:solidFill>
            <a:srgbClr val="002060"/>
          </a:solidFill>
        </p:spPr>
        <p:txBody>
          <a:bodyPr wrap="square" lIns="91440" tIns="45720" rIns="91440" bIns="45720">
            <a:spAutoFit/>
          </a:bodyPr>
          <a:lstStyle/>
          <a:p>
            <a:pPr algn="r" defTabSz="457200"/>
            <a:r>
              <a:rPr lang="en-GB" sz="5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Mathematics </a:t>
            </a:r>
          </a:p>
          <a:p>
            <a:pPr algn="r" defTabSz="457200"/>
            <a:r>
              <a:rPr lang="en-GB" sz="5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2020 Mock </a:t>
            </a:r>
            <a:endParaRPr lang="en-GB" sz="4800" b="1" dirty="0">
              <a:ln w="9525">
                <a:solidFill>
                  <a:sysClr val="windowText" lastClr="000000"/>
                </a:solidFill>
                <a:prstDash val="solid"/>
              </a:ln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F96378-EF3F-4972-A593-3835EBA69F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239" y="5085618"/>
            <a:ext cx="2223202" cy="1710813"/>
          </a:xfrm>
          <a:prstGeom prst="rect">
            <a:avLst/>
          </a:prstGeom>
          <a:effectLst>
            <a:softEdge rad="317500"/>
          </a:effectLst>
        </p:spPr>
      </p:pic>
      <p:grpSp>
        <p:nvGrpSpPr>
          <p:cNvPr id="5" name="Group 4"/>
          <p:cNvGrpSpPr/>
          <p:nvPr/>
        </p:nvGrpSpPr>
        <p:grpSpPr>
          <a:xfrm>
            <a:off x="3717019" y="130401"/>
            <a:ext cx="4614863" cy="4894922"/>
            <a:chOff x="0" y="83373"/>
            <a:chExt cx="4614863" cy="4894922"/>
          </a:xfrm>
        </p:grpSpPr>
        <p:grpSp>
          <p:nvGrpSpPr>
            <p:cNvPr id="8" name="Group 7"/>
            <p:cNvGrpSpPr/>
            <p:nvPr/>
          </p:nvGrpSpPr>
          <p:grpSpPr>
            <a:xfrm>
              <a:off x="0" y="83373"/>
              <a:ext cx="4614863" cy="4894922"/>
              <a:chOff x="1000126" y="0"/>
              <a:chExt cx="4614863" cy="4894922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19238" y="0"/>
                <a:ext cx="4095751" cy="4894922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1000126" y="2200275"/>
                <a:ext cx="871537" cy="8143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137" y="243944"/>
              <a:ext cx="1392038" cy="121446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1407" y="243944"/>
              <a:ext cx="710866" cy="7202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219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Straight Connector 57"/>
          <p:cNvCxnSpPr/>
          <p:nvPr/>
        </p:nvCxnSpPr>
        <p:spPr>
          <a:xfrm>
            <a:off x="9617675" y="4632464"/>
            <a:ext cx="83377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9608200" y="4632464"/>
            <a:ext cx="868484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7631729" y="4025418"/>
            <a:ext cx="816924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7602818" y="4022405"/>
            <a:ext cx="868484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580805" y="2900860"/>
            <a:ext cx="796550" cy="3114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543026" y="2900860"/>
            <a:ext cx="868484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498366" y="1707640"/>
            <a:ext cx="860950" cy="0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479250" y="1707640"/>
            <a:ext cx="868484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8636322" y="4883788"/>
            <a:ext cx="868484" cy="1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735603" y="4907280"/>
            <a:ext cx="870392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8636322" y="4883787"/>
            <a:ext cx="868484" cy="0"/>
          </a:xfrm>
          <a:prstGeom prst="line">
            <a:avLst/>
          </a:prstGeom>
          <a:ln w="76200">
            <a:solidFill>
              <a:srgbClr val="5826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6521563" y="4572666"/>
            <a:ext cx="868484" cy="3669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521563" y="4572665"/>
            <a:ext cx="868484" cy="0"/>
          </a:xfrm>
          <a:prstGeom prst="line">
            <a:avLst/>
          </a:prstGeom>
          <a:ln w="76200">
            <a:solidFill>
              <a:srgbClr val="5826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534425" y="3280574"/>
            <a:ext cx="868484" cy="1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534425" y="3280573"/>
            <a:ext cx="868484" cy="0"/>
          </a:xfrm>
          <a:prstGeom prst="line">
            <a:avLst/>
          </a:prstGeom>
          <a:ln w="76200">
            <a:solidFill>
              <a:srgbClr val="5826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2587994" y="1603452"/>
            <a:ext cx="834144" cy="1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563928" y="1603451"/>
            <a:ext cx="868484" cy="0"/>
          </a:xfrm>
          <a:prstGeom prst="line">
            <a:avLst/>
          </a:prstGeom>
          <a:ln w="76200">
            <a:solidFill>
              <a:srgbClr val="5826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500840" y="4809766"/>
            <a:ext cx="8365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GB" sz="2800" b="1" dirty="0">
                <a:solidFill>
                  <a:srgbClr val="0070C0"/>
                </a:solidFill>
                <a:latin typeface="Calibri" panose="020F0502020204030204"/>
              </a:rPr>
              <a:t>Grade 4+	  	  Grade 5+		Grade 7+		  Grade 9</a:t>
            </a:r>
          </a:p>
        </p:txBody>
      </p:sp>
      <p:sp>
        <p:nvSpPr>
          <p:cNvPr id="37" name="TextBox 1">
            <a:extLst>
              <a:ext uri="{FF2B5EF4-FFF2-40B4-BE49-F238E27FC236}">
                <a16:creationId xmlns:a16="http://schemas.microsoft.com/office/drawing/2014/main" id="{7BBA79D4-9347-4313-A0A5-517458BAE5C1}"/>
              </a:ext>
            </a:extLst>
          </p:cNvPr>
          <p:cNvSpPr txBox="1"/>
          <p:nvPr/>
        </p:nvSpPr>
        <p:spPr>
          <a:xfrm>
            <a:off x="2734319" y="-67294"/>
            <a:ext cx="6558105" cy="97501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en-GB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of </a:t>
            </a:r>
            <a:r>
              <a:rPr lang="en-GB" sz="4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2020 - Mocks</a:t>
            </a:r>
            <a:endParaRPr lang="en-GB" sz="4800" dirty="0">
              <a:solidFill>
                <a:srgbClr val="00B050"/>
              </a:solidFill>
              <a:latin typeface="Calibri" panose="020F0502020204030204"/>
            </a:endParaRPr>
          </a:p>
        </p:txBody>
      </p:sp>
      <p:sp>
        <p:nvSpPr>
          <p:cNvPr id="124" name="TextBox 1">
            <a:extLst>
              <a:ext uri="{FF2B5EF4-FFF2-40B4-BE49-F238E27FC236}">
                <a16:creationId xmlns:a16="http://schemas.microsoft.com/office/drawing/2014/main" id="{7BBA79D4-9347-4313-A0A5-517458BAE5C1}"/>
              </a:ext>
            </a:extLst>
          </p:cNvPr>
          <p:cNvSpPr txBox="1"/>
          <p:nvPr/>
        </p:nvSpPr>
        <p:spPr>
          <a:xfrm>
            <a:off x="2734318" y="-82223"/>
            <a:ext cx="6558105" cy="97501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en-GB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of </a:t>
            </a:r>
            <a:r>
              <a:rPr lang="en-GB" sz="4800" b="1" dirty="0">
                <a:solidFill>
                  <a:srgbClr val="5826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2019 - Mocks</a:t>
            </a:r>
            <a:endParaRPr lang="en-GB" sz="4800" dirty="0">
              <a:solidFill>
                <a:srgbClr val="58267E"/>
              </a:solidFill>
              <a:latin typeface="Calibri" panose="020F0502020204030204"/>
            </a:endParaRPr>
          </a:p>
        </p:txBody>
      </p:sp>
      <p:sp>
        <p:nvSpPr>
          <p:cNvPr id="125" name="TextBox 1">
            <a:extLst>
              <a:ext uri="{FF2B5EF4-FFF2-40B4-BE49-F238E27FC236}">
                <a16:creationId xmlns:a16="http://schemas.microsoft.com/office/drawing/2014/main" id="{7BBA79D4-9347-4313-A0A5-517458BAE5C1}"/>
              </a:ext>
            </a:extLst>
          </p:cNvPr>
          <p:cNvSpPr txBox="1"/>
          <p:nvPr/>
        </p:nvSpPr>
        <p:spPr>
          <a:xfrm>
            <a:off x="2733333" y="-81168"/>
            <a:ext cx="6558105" cy="97501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en-GB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of </a:t>
            </a:r>
            <a:r>
              <a:rPr lang="en-GB" sz="4800" b="1" dirty="0">
                <a:solidFill>
                  <a:srgbClr val="5826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2019 - GCSE</a:t>
            </a:r>
            <a:endParaRPr lang="en-GB" sz="4800" dirty="0">
              <a:solidFill>
                <a:srgbClr val="58267E"/>
              </a:solidFill>
              <a:latin typeface="Calibri" panose="020F0502020204030204"/>
            </a:endParaRPr>
          </a:p>
        </p:txBody>
      </p:sp>
      <p:sp>
        <p:nvSpPr>
          <p:cNvPr id="126" name="TextBox 1">
            <a:extLst>
              <a:ext uri="{FF2B5EF4-FFF2-40B4-BE49-F238E27FC236}">
                <a16:creationId xmlns:a16="http://schemas.microsoft.com/office/drawing/2014/main" id="{7BBA79D4-9347-4313-A0A5-517458BAE5C1}"/>
              </a:ext>
            </a:extLst>
          </p:cNvPr>
          <p:cNvSpPr txBox="1"/>
          <p:nvPr/>
        </p:nvSpPr>
        <p:spPr>
          <a:xfrm>
            <a:off x="2735303" y="-88402"/>
            <a:ext cx="6558105" cy="975015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en-GB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of </a:t>
            </a:r>
            <a:r>
              <a:rPr lang="en-GB" sz="4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GCSE?</a:t>
            </a:r>
            <a:endParaRPr lang="en-GB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07130" y="5235993"/>
            <a:ext cx="9160870" cy="162200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401299" y="6025420"/>
            <a:ext cx="1326004" cy="7078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457200"/>
            <a:r>
              <a:rPr lang="en-GB" sz="40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en-GB" sz="4000" dirty="0">
              <a:solidFill>
                <a:srgbClr val="00B050"/>
              </a:solidFill>
              <a:latin typeface="Calibri" panose="020F0502020204030204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918866" y="6024185"/>
            <a:ext cx="1326004" cy="707886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457200"/>
            <a:r>
              <a:rPr lang="en-GB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826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en-GB" sz="4000" dirty="0">
              <a:ln w="9525">
                <a:solidFill>
                  <a:prstClr val="white"/>
                </a:solidFill>
                <a:prstDash val="solid"/>
              </a:ln>
              <a:solidFill>
                <a:srgbClr val="58267E"/>
              </a:solidFill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09941" y="5212484"/>
            <a:ext cx="6924088" cy="9508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 defTabSz="457200"/>
            <a:r>
              <a:rPr lang="en-GB" sz="5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Mathematics Mock 1 </a:t>
            </a:r>
            <a:endParaRPr lang="en-GB" sz="4800" b="1" dirty="0">
              <a:ln w="9525">
                <a:solidFill>
                  <a:sysClr val="windowText" lastClr="000000"/>
                </a:solidFill>
                <a:prstDash val="solid"/>
              </a:ln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AF96378-EF3F-4972-A593-3835EBA69F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239" y="5187218"/>
            <a:ext cx="2223202" cy="1710813"/>
          </a:xfrm>
          <a:prstGeom prst="rect">
            <a:avLst/>
          </a:prstGeom>
          <a:effectLst>
            <a:softEdge rad="317500"/>
          </a:effectLst>
        </p:spPr>
      </p:pic>
      <p:cxnSp>
        <p:nvCxnSpPr>
          <p:cNvPr id="12" name="Straight Connector 11"/>
          <p:cNvCxnSpPr/>
          <p:nvPr/>
        </p:nvCxnSpPr>
        <p:spPr>
          <a:xfrm>
            <a:off x="1811883" y="4462683"/>
            <a:ext cx="870392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772760" y="3901440"/>
            <a:ext cx="8703925" cy="0"/>
          </a:xfrm>
          <a:prstGeom prst="line">
            <a:avLst/>
          </a:prstGeom>
          <a:ln>
            <a:solidFill>
              <a:srgbClr val="CDACE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730105" y="3425013"/>
            <a:ext cx="870392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730105" y="2915920"/>
            <a:ext cx="8703925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747521" y="2458720"/>
            <a:ext cx="870392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730105" y="1950720"/>
            <a:ext cx="870392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730105" y="1385699"/>
            <a:ext cx="870392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772760" y="894080"/>
            <a:ext cx="870392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06974" y="4632464"/>
            <a:ext cx="4667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GB" dirty="0">
                <a:solidFill>
                  <a:srgbClr val="0070C0"/>
                </a:solidFill>
                <a:latin typeface="Calibri" panose="020F0502020204030204"/>
              </a:rPr>
              <a:t>0%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97785" y="4135666"/>
            <a:ext cx="5838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GB" dirty="0">
                <a:solidFill>
                  <a:srgbClr val="0070C0"/>
                </a:solidFill>
                <a:latin typeface="Calibri" panose="020F0502020204030204"/>
              </a:rPr>
              <a:t>10%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93845" y="3634751"/>
            <a:ext cx="5838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GB" dirty="0">
                <a:solidFill>
                  <a:srgbClr val="0070C0"/>
                </a:solidFill>
                <a:latin typeface="Calibri" panose="020F0502020204030204"/>
              </a:rPr>
              <a:t>20%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81869" y="3113132"/>
            <a:ext cx="5838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GB" dirty="0">
                <a:solidFill>
                  <a:srgbClr val="0070C0"/>
                </a:solidFill>
                <a:latin typeface="Calibri" panose="020F0502020204030204"/>
              </a:rPr>
              <a:t>30%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881869" y="2598815"/>
            <a:ext cx="5838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GB" dirty="0">
                <a:solidFill>
                  <a:srgbClr val="0070C0"/>
                </a:solidFill>
                <a:latin typeface="Calibri" panose="020F0502020204030204"/>
              </a:rPr>
              <a:t>40%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14828" y="2140932"/>
            <a:ext cx="5838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GB" dirty="0">
                <a:solidFill>
                  <a:srgbClr val="0070C0"/>
                </a:solidFill>
                <a:latin typeface="Calibri" panose="020F0502020204030204"/>
              </a:rPr>
              <a:t>50%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877909" y="1626615"/>
            <a:ext cx="5838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GB" dirty="0">
                <a:solidFill>
                  <a:srgbClr val="0070C0"/>
                </a:solidFill>
                <a:latin typeface="Calibri" panose="020F0502020204030204"/>
              </a:rPr>
              <a:t>60%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83762" y="1135636"/>
            <a:ext cx="5838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GB" dirty="0">
                <a:solidFill>
                  <a:srgbClr val="0070C0"/>
                </a:solidFill>
                <a:latin typeface="Calibri" panose="020F0502020204030204"/>
              </a:rPr>
              <a:t>70%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93845" y="595735"/>
            <a:ext cx="5838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GB" dirty="0">
                <a:solidFill>
                  <a:srgbClr val="0070C0"/>
                </a:solidFill>
                <a:latin typeface="Calibri" panose="020F0502020204030204"/>
              </a:rPr>
              <a:t>80%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H="1">
            <a:off x="4426779" y="672737"/>
            <a:ext cx="10160" cy="427993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6492366" y="627342"/>
            <a:ext cx="10160" cy="427993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8502624" y="593274"/>
            <a:ext cx="10160" cy="427993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487949" y="6645224"/>
            <a:ext cx="1120404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968667" y="6635436"/>
            <a:ext cx="1195178" cy="9789"/>
          </a:xfrm>
          <a:prstGeom prst="line">
            <a:avLst/>
          </a:prstGeom>
          <a:ln w="76200">
            <a:solidFill>
              <a:srgbClr val="5826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498642" y="420156"/>
            <a:ext cx="2198" cy="4487125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 rot="16200000">
            <a:off x="828698" y="2552145"/>
            <a:ext cx="18364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457200"/>
            <a:r>
              <a:rPr lang="en-GB" dirty="0">
                <a:solidFill>
                  <a:srgbClr val="0070C0"/>
                </a:solidFill>
                <a:latin typeface="Calibri" panose="020F0502020204030204"/>
              </a:rPr>
              <a:t>Students at grade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6914162" y="1130947"/>
            <a:ext cx="30689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457200"/>
            <a:r>
              <a:rPr lang="en-US" sz="5400" b="1" dirty="0">
                <a:ln/>
                <a:solidFill>
                  <a:srgbClr val="58267E"/>
                </a:solidFill>
                <a:latin typeface="Calibri" panose="020F0502020204030204"/>
              </a:rPr>
              <a:t>Best year!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6733426" y="2188723"/>
            <a:ext cx="3797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457200"/>
            <a:r>
              <a:rPr lang="en-US" sz="5400" b="1" dirty="0">
                <a:ln/>
                <a:solidFill>
                  <a:srgbClr val="00B050"/>
                </a:solidFill>
                <a:latin typeface="Calibri" panose="020F0502020204030204"/>
              </a:rPr>
              <a:t>Even better?</a:t>
            </a:r>
          </a:p>
        </p:txBody>
      </p:sp>
    </p:spTree>
    <p:extLst>
      <p:ext uri="{BB962C8B-B14F-4D97-AF65-F5344CB8AC3E}">
        <p14:creationId xmlns:p14="http://schemas.microsoft.com/office/powerpoint/2010/main" val="58434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6 L -0.00104 -0.1356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678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96296E-6 L 0.00173 -0.2224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1113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22222E-6 L 1.11111E-6 -0.0789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5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0.00052 -0.0064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32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-4.07407E-6 L 0.00695 -0.162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812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0.00191 -0.1870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9352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07407E-6 L -0.00017 -0.05879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294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48148E-6 L 0.00034 -0.0550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275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24" grpId="0"/>
      <p:bldP spid="125" grpId="0"/>
      <p:bldP spid="126" grpId="0"/>
      <p:bldP spid="127" grpId="0"/>
      <p:bldP spid="1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472703" y="94948"/>
            <a:ext cx="4614863" cy="4894922"/>
            <a:chOff x="0" y="83373"/>
            <a:chExt cx="4614863" cy="4894922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83373"/>
              <a:ext cx="4614863" cy="4894922"/>
              <a:chOff x="1000126" y="0"/>
              <a:chExt cx="4614863" cy="4894922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19238" y="0"/>
                <a:ext cx="4095751" cy="4894922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1000126" y="2200275"/>
                <a:ext cx="871537" cy="8143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137" y="243944"/>
              <a:ext cx="1392038" cy="121446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1407" y="243944"/>
              <a:ext cx="710866" cy="720220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507130" y="5051440"/>
            <a:ext cx="9160870" cy="180656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30332" y="5077557"/>
            <a:ext cx="6924088" cy="1754326"/>
          </a:xfrm>
          <a:prstGeom prst="rect">
            <a:avLst/>
          </a:prstGeom>
          <a:solidFill>
            <a:srgbClr val="002060"/>
          </a:solidFill>
        </p:spPr>
        <p:txBody>
          <a:bodyPr wrap="square" lIns="91440" tIns="45720" rIns="91440" bIns="45720">
            <a:spAutoFit/>
          </a:bodyPr>
          <a:lstStyle/>
          <a:p>
            <a:pPr algn="r" defTabSz="457200"/>
            <a:r>
              <a:rPr lang="en-GB" sz="5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Mathematics </a:t>
            </a:r>
          </a:p>
          <a:p>
            <a:pPr algn="r" defTabSz="457200"/>
            <a:r>
              <a:rPr lang="en-GB" sz="5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2020 Mock </a:t>
            </a:r>
            <a:endParaRPr lang="en-GB" sz="4800" b="1" dirty="0">
              <a:ln w="9525">
                <a:solidFill>
                  <a:sysClr val="windowText" lastClr="000000"/>
                </a:solidFill>
                <a:prstDash val="solid"/>
              </a:ln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F96378-EF3F-4972-A593-3835EBA69F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239" y="5085618"/>
            <a:ext cx="2223202" cy="171081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Rectangle 8"/>
          <p:cNvSpPr/>
          <p:nvPr/>
        </p:nvSpPr>
        <p:spPr>
          <a:xfrm>
            <a:off x="5296608" y="801157"/>
            <a:ext cx="5357812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457200"/>
            <a:r>
              <a:rPr lang="en-US" sz="11500" b="1" dirty="0">
                <a:ln/>
                <a:solidFill>
                  <a:srgbClr val="002060"/>
                </a:solidFill>
                <a:latin typeface="Calibri" panose="020F0502020204030204"/>
              </a:rPr>
              <a:t>Is it too late?</a:t>
            </a:r>
          </a:p>
        </p:txBody>
      </p:sp>
    </p:spTree>
    <p:extLst>
      <p:ext uri="{BB962C8B-B14F-4D97-AF65-F5344CB8AC3E}">
        <p14:creationId xmlns:p14="http://schemas.microsoft.com/office/powerpoint/2010/main" val="296164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524001" y="124058"/>
            <a:ext cx="906297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00050">
              <a:tabLst>
                <a:tab pos="4400550" algn="l"/>
              </a:tabLst>
            </a:pPr>
            <a:r>
              <a:rPr lang="en-GB" sz="4000" b="1" u="sng" dirty="0">
                <a:ln w="0"/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of 2018-2019</a:t>
            </a:r>
          </a:p>
          <a:p>
            <a:pPr marL="4486275" indent="-4486275" defTabSz="400050">
              <a:tabLst>
                <a:tab pos="2157413" algn="l"/>
              </a:tabLst>
            </a:pPr>
            <a:endParaRPr lang="en-GB" sz="3200" b="1" dirty="0">
              <a:ln w="0"/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24000" y="5059600"/>
            <a:ext cx="9144000" cy="1798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57200"/>
            <a:r>
              <a:rPr lang="en-GB" sz="11500" dirty="0">
                <a:solidFill>
                  <a:prstClr val="white"/>
                </a:solidFill>
                <a:latin typeface="Calibri" panose="020F0502020204030204"/>
              </a:rPr>
              <a:t>NO!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088D4CF-CF6B-4538-B723-977B28B71B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240400"/>
            <a:ext cx="1888634" cy="145335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Box 1"/>
          <p:cNvSpPr txBox="1"/>
          <p:nvPr/>
        </p:nvSpPr>
        <p:spPr>
          <a:xfrm>
            <a:off x="3170523" y="7982862"/>
            <a:ext cx="194056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00050"/>
            <a:r>
              <a:rPr lang="en-GB" sz="6600" b="1" dirty="0">
                <a:ln w="0"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it too late? NO!</a:t>
            </a:r>
          </a:p>
        </p:txBody>
      </p:sp>
      <p:sp>
        <p:nvSpPr>
          <p:cNvPr id="4" name="Rectangle 3"/>
          <p:cNvSpPr/>
          <p:nvPr/>
        </p:nvSpPr>
        <p:spPr>
          <a:xfrm>
            <a:off x="1633161" y="1271048"/>
            <a:ext cx="895381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400050">
              <a:buFont typeface="Arial" panose="020B0604020202020204" pitchFamily="34" charset="0"/>
              <a:buChar char="•"/>
            </a:pPr>
            <a:r>
              <a:rPr lang="en-GB" sz="3200" b="1" dirty="0">
                <a:ln w="0"/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students went from </a:t>
            </a:r>
            <a:br>
              <a:rPr lang="en-GB" sz="3200" b="1" dirty="0">
                <a:ln w="0"/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>
                <a:ln w="0"/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Grade 1-3 to Grade 4+</a:t>
            </a:r>
          </a:p>
          <a:p>
            <a:pPr marL="457200" indent="-457200" defTabSz="400050">
              <a:buFont typeface="Arial" panose="020B0604020202020204" pitchFamily="34" charset="0"/>
              <a:buChar char="•"/>
            </a:pPr>
            <a:r>
              <a:rPr lang="en-GB" sz="3200" b="1" dirty="0">
                <a:ln w="0"/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students went from </a:t>
            </a:r>
            <a:br>
              <a:rPr lang="en-GB" sz="3200" b="1" dirty="0">
                <a:ln w="0"/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dirty="0">
                <a:ln w="0"/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Grade 1-4 to a Grade 5+</a:t>
            </a:r>
          </a:p>
          <a:p>
            <a:pPr marL="457200" indent="-457200" defTabSz="400050">
              <a:buFont typeface="Arial" panose="020B0604020202020204" pitchFamily="34" charset="0"/>
              <a:buChar char="•"/>
            </a:pPr>
            <a:r>
              <a:rPr lang="en-GB" sz="3200" b="1" dirty="0">
                <a:ln w="0"/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 students went up by 2 grades or more</a:t>
            </a:r>
          </a:p>
          <a:p>
            <a:pPr marL="457200" indent="-457200" defTabSz="400050">
              <a:buFont typeface="Arial" panose="020B0604020202020204" pitchFamily="34" charset="0"/>
              <a:buChar char="•"/>
            </a:pPr>
            <a:r>
              <a:rPr lang="en-GB" sz="3200" b="1" dirty="0">
                <a:ln w="0"/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Highest climber went from a Grade 5 to a Grade 8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51615" y="5450969"/>
            <a:ext cx="535781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6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Is it too late?</a:t>
            </a:r>
          </a:p>
        </p:txBody>
      </p:sp>
    </p:spTree>
    <p:extLst>
      <p:ext uri="{BB962C8B-B14F-4D97-AF65-F5344CB8AC3E}">
        <p14:creationId xmlns:p14="http://schemas.microsoft.com/office/powerpoint/2010/main" val="282172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/>
              <a:t>Running out of steam?</a:t>
            </a:r>
            <a:endParaRPr lang="en-GB" b="1" dirty="0"/>
          </a:p>
        </p:txBody>
      </p:sp>
      <p:pic>
        <p:nvPicPr>
          <p:cNvPr id="7" name="BeatTheFreez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7100" y="1825625"/>
            <a:ext cx="7797800" cy="4351338"/>
          </a:xfrm>
          <a:prstGeom prst="rect">
            <a:avLst/>
          </a:prstGeom>
        </p:spPr>
      </p:pic>
      <p:pic>
        <p:nvPicPr>
          <p:cNvPr id="6" name="Picture 2" descr="http://www.hacw.nhs.uk/EasysiteWeb/getresource.axd?AssetID=24378&amp;type=full&amp;servicetype=Inl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68" y="282912"/>
            <a:ext cx="1971675" cy="140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49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07130" y="5051440"/>
            <a:ext cx="9160870" cy="180656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30332" y="5077557"/>
            <a:ext cx="6924088" cy="1754326"/>
          </a:xfrm>
          <a:prstGeom prst="rect">
            <a:avLst/>
          </a:prstGeom>
          <a:solidFill>
            <a:srgbClr val="002060"/>
          </a:solidFill>
        </p:spPr>
        <p:txBody>
          <a:bodyPr wrap="square" lIns="91440" tIns="45720" rIns="91440" bIns="45720">
            <a:spAutoFit/>
          </a:bodyPr>
          <a:lstStyle/>
          <a:p>
            <a:pPr algn="r" defTabSz="457200"/>
            <a:r>
              <a:rPr lang="en-GB" sz="5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Mathematics </a:t>
            </a:r>
          </a:p>
          <a:p>
            <a:pPr algn="r" defTabSz="457200"/>
            <a:r>
              <a:rPr lang="en-GB" sz="5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2020 Mock </a:t>
            </a:r>
            <a:endParaRPr lang="en-GB" sz="4800" b="1" dirty="0">
              <a:ln w="9525">
                <a:solidFill>
                  <a:sysClr val="windowText" lastClr="000000"/>
                </a:solidFill>
                <a:prstDash val="solid"/>
              </a:ln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F96378-EF3F-4972-A593-3835EBA69F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239" y="5085618"/>
            <a:ext cx="2223202" cy="171081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Rectangle 8"/>
          <p:cNvSpPr/>
          <p:nvPr/>
        </p:nvSpPr>
        <p:spPr>
          <a:xfrm>
            <a:off x="6093397" y="-215849"/>
            <a:ext cx="4401079" cy="54014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457200"/>
            <a:r>
              <a:rPr lang="en-US" sz="11500" b="1" dirty="0">
                <a:ln/>
                <a:solidFill>
                  <a:srgbClr val="002060"/>
                </a:solidFill>
                <a:latin typeface="Calibri" panose="020F0502020204030204"/>
              </a:rPr>
              <a:t>What can I do?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524001" y="83373"/>
            <a:ext cx="4614863" cy="4894922"/>
            <a:chOff x="0" y="83373"/>
            <a:chExt cx="4614863" cy="4894922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83373"/>
              <a:ext cx="4614863" cy="4894922"/>
              <a:chOff x="1000126" y="0"/>
              <a:chExt cx="4614863" cy="4894922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19238" y="0"/>
                <a:ext cx="4095751" cy="4894922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1000126" y="2200275"/>
                <a:ext cx="871537" cy="8143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137" y="243944"/>
              <a:ext cx="1392038" cy="121446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1407" y="243944"/>
              <a:ext cx="710866" cy="7202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840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524000" y="5372100"/>
            <a:ext cx="9144000" cy="14859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08401" y="1382923"/>
            <a:ext cx="8900932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457200"/>
            <a:r>
              <a:rPr lang="en-US" sz="4800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Understand</a:t>
            </a:r>
          </a:p>
          <a:p>
            <a:pPr defTabSz="457200"/>
            <a:r>
              <a:rPr lang="en-US" sz="24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Engage, question and challenge yourself - </a:t>
            </a:r>
            <a:r>
              <a:rPr lang="en-US" sz="2000" dirty="0">
                <a:ln w="0"/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lessons from NOW</a:t>
            </a:r>
            <a:endParaRPr lang="en-US" sz="2400" dirty="0">
              <a:ln w="0"/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08401" y="2648251"/>
            <a:ext cx="8859598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457200"/>
            <a:r>
              <a:rPr lang="en-US" sz="4800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Recall</a:t>
            </a:r>
          </a:p>
          <a:p>
            <a:pPr defTabSz="457200"/>
            <a:r>
              <a:rPr lang="en-US" sz="24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Homework/Revision/Period 7 - </a:t>
            </a:r>
            <a:r>
              <a:rPr lang="en-US" sz="2000" dirty="0">
                <a:ln w="0"/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minutes every week from NOW </a:t>
            </a:r>
            <a:endParaRPr lang="en-US" sz="2400" dirty="0">
              <a:ln w="0"/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08402" y="3885870"/>
            <a:ext cx="8859599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457200"/>
            <a:r>
              <a:rPr lang="en-US" sz="4800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Replicate</a:t>
            </a:r>
            <a:r>
              <a:rPr lang="en-US" sz="4000" i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i="1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Skill-Up/Practice Papers/Period 7 - </a:t>
            </a:r>
            <a:r>
              <a:rPr lang="en-US" sz="2000" dirty="0">
                <a:ln w="0"/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minutes every week from NOW</a:t>
            </a:r>
            <a:endParaRPr lang="en-US" sz="2400" dirty="0">
              <a:ln w="0"/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81430" y="876011"/>
            <a:ext cx="60628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n-GB" sz="3200" u="sng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steps to Maths GCSE success</a:t>
            </a:r>
          </a:p>
        </p:txBody>
      </p:sp>
      <p:sp>
        <p:nvSpPr>
          <p:cNvPr id="5" name="Rectangle 4"/>
          <p:cNvSpPr/>
          <p:nvPr/>
        </p:nvSpPr>
        <p:spPr>
          <a:xfrm>
            <a:off x="2461867" y="0"/>
            <a:ext cx="73020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n-GB" sz="540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  <a:r>
              <a:rPr lang="en-GB" sz="54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r>
              <a:rPr lang="en-GB" sz="540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139" y="5237607"/>
            <a:ext cx="2056539" cy="171081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Rectangle 5"/>
          <p:cNvSpPr/>
          <p:nvPr/>
        </p:nvSpPr>
        <p:spPr>
          <a:xfrm rot="20461225">
            <a:off x="1601492" y="1490207"/>
            <a:ext cx="8901551" cy="250238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4800" dirty="0">
                <a:solidFill>
                  <a:prstClr val="white"/>
                </a:solidFill>
                <a:latin typeface="Calibri" panose="020F0502020204030204"/>
              </a:rPr>
              <a:t>Little and Often ….</a:t>
            </a:r>
          </a:p>
          <a:p>
            <a:pPr algn="ctr" defTabSz="457200"/>
            <a:r>
              <a:rPr lang="en-GB" sz="4800" dirty="0">
                <a:solidFill>
                  <a:prstClr val="white"/>
                </a:solidFill>
                <a:latin typeface="Calibri" panose="020F0502020204030204"/>
              </a:rPr>
              <a:t>20 minutes a day Monday – Friday</a:t>
            </a:r>
          </a:p>
          <a:p>
            <a:pPr algn="ctr" defTabSz="457200"/>
            <a:r>
              <a:rPr lang="en-GB" sz="4800" dirty="0">
                <a:solidFill>
                  <a:prstClr val="white"/>
                </a:solidFill>
                <a:latin typeface="Calibri" panose="020F0502020204030204"/>
              </a:rPr>
              <a:t>Have the weekends off </a:t>
            </a:r>
            <a:r>
              <a:rPr lang="en-GB" sz="4800" dirty="0">
                <a:solidFill>
                  <a:prstClr val="white"/>
                </a:solidFill>
                <a:latin typeface="Calibri" panose="020F0502020204030204"/>
                <a:sym typeface="Wingdings" panose="05000000000000000000" pitchFamily="2" charset="2"/>
              </a:rPr>
              <a:t> </a:t>
            </a:r>
            <a:endParaRPr lang="en-GB" sz="48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81430" y="5351640"/>
            <a:ext cx="757237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44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Prepare yourself well and </a:t>
            </a:r>
            <a:br>
              <a:rPr lang="en-US" sz="44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our guidance </a:t>
            </a:r>
          </a:p>
        </p:txBody>
      </p:sp>
    </p:spTree>
    <p:extLst>
      <p:ext uri="{BB962C8B-B14F-4D97-AF65-F5344CB8AC3E}">
        <p14:creationId xmlns:p14="http://schemas.microsoft.com/office/powerpoint/2010/main" val="32688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524000" y="5372100"/>
            <a:ext cx="9144000" cy="14859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524000" y="-3229890"/>
            <a:ext cx="9496570" cy="8709549"/>
            <a:chOff x="214462" y="-3282604"/>
            <a:chExt cx="9496570" cy="8709549"/>
          </a:xfrm>
        </p:grpSpPr>
        <p:pic>
          <p:nvPicPr>
            <p:cNvPr id="1026" name="Picture 2" descr="Image result for ruler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79680">
              <a:off x="3201362" y="1667531"/>
              <a:ext cx="6509670" cy="1957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8"/>
            <p:cNvGrpSpPr/>
            <p:nvPr/>
          </p:nvGrpSpPr>
          <p:grpSpPr>
            <a:xfrm>
              <a:off x="214462" y="-3282604"/>
              <a:ext cx="8661195" cy="8709549"/>
              <a:chOff x="56443" y="-2839692"/>
              <a:chExt cx="8661195" cy="8709549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" b="99000" l="0" r="97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12325">
                <a:off x="56443" y="751166"/>
                <a:ext cx="4905670" cy="5118691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683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308553">
                <a:off x="3666016" y="2417150"/>
                <a:ext cx="4125569" cy="2473636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99555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398054">
                <a:off x="6194852" y="1339239"/>
                <a:ext cx="2696933" cy="2348638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994" b="100000" l="0" r="100000">
                            <a14:backgroundMark x1="11498" y1="58571" x2="2526" y2="63658"/>
                            <a14:backgroundMark x1="1045" y1="64446" x2="15157" y2="67171"/>
                            <a14:backgroundMark x1="14895" y1="67656" x2="18728" y2="72380"/>
                            <a14:backgroundMark x1="13153" y1="68201" x2="8362" y2="93701"/>
                            <a14:backgroundMark x1="70470" y1="94004" x2="95732" y2="87765"/>
                            <a14:backgroundMark x1="72648" y1="73773" x2="98606" y2="63658"/>
                            <a14:backgroundMark x1="74826" y1="51969" x2="98868" y2="56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5887" y="-2839692"/>
                <a:ext cx="5724689" cy="7159201"/>
              </a:xfrm>
              <a:prstGeom prst="rect">
                <a:avLst/>
              </a:prstGeom>
            </p:spPr>
          </p:pic>
        </p:grpSp>
      </p:grpSp>
      <p:sp>
        <p:nvSpPr>
          <p:cNvPr id="3" name="Rectangle 2"/>
          <p:cNvSpPr/>
          <p:nvPr/>
        </p:nvSpPr>
        <p:spPr>
          <a:xfrm>
            <a:off x="3492615" y="5479660"/>
            <a:ext cx="6707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40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Become best friends with your Maths Equipment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76" y="5198122"/>
            <a:ext cx="2223202" cy="171081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" name="Rectangle 9"/>
          <p:cNvSpPr/>
          <p:nvPr/>
        </p:nvSpPr>
        <p:spPr>
          <a:xfrm rot="743562">
            <a:off x="8434595" y="3312857"/>
            <a:ext cx="2127902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2800" dirty="0">
                <a:ln w="0"/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you like to gain an extra 30 marks?</a:t>
            </a:r>
          </a:p>
        </p:txBody>
      </p:sp>
    </p:spTree>
    <p:extLst>
      <p:ext uri="{BB962C8B-B14F-4D97-AF65-F5344CB8AC3E}">
        <p14:creationId xmlns:p14="http://schemas.microsoft.com/office/powerpoint/2010/main" val="267174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250" y="-353708"/>
            <a:ext cx="8301239" cy="601372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Rectangle 6"/>
          <p:cNvSpPr/>
          <p:nvPr/>
        </p:nvSpPr>
        <p:spPr>
          <a:xfrm>
            <a:off x="1524000" y="5127586"/>
            <a:ext cx="9144000" cy="1730415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506459" y="5127586"/>
            <a:ext cx="8262956" cy="8267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9600" b="1" cap="none" dirty="0">
                <a:ln w="9525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n-GB" sz="9600" b="1" cap="none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it </a:t>
            </a:r>
            <a:r>
              <a:rPr lang="en-GB" sz="9600" b="1" cap="none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r>
              <a:rPr lang="en-GB" sz="9600" b="1" cap="none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180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51" y="5190383"/>
            <a:ext cx="1527858" cy="15278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557738" y="3582254"/>
            <a:ext cx="1674893" cy="1513933"/>
            <a:chOff x="0" y="83373"/>
            <a:chExt cx="4614863" cy="4894922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83373"/>
              <a:ext cx="4614863" cy="4894922"/>
              <a:chOff x="1000126" y="0"/>
              <a:chExt cx="4614863" cy="4894922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19238" y="0"/>
                <a:ext cx="4095751" cy="4894922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1000126" y="2200275"/>
                <a:ext cx="871537" cy="8143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6137" y="243944"/>
              <a:ext cx="1392038" cy="121446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1407" y="243944"/>
              <a:ext cx="710866" cy="7202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630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24001" y="83373"/>
            <a:ext cx="4614863" cy="4894922"/>
            <a:chOff x="0" y="83373"/>
            <a:chExt cx="4614863" cy="4894922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83373"/>
              <a:ext cx="4614863" cy="4894922"/>
              <a:chOff x="1000126" y="0"/>
              <a:chExt cx="4614863" cy="4894922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519238" y="0"/>
                <a:ext cx="4095751" cy="4894922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1000126" y="2200275"/>
                <a:ext cx="871537" cy="8143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6137" y="243944"/>
              <a:ext cx="1392038" cy="121446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1407" y="243944"/>
              <a:ext cx="710866" cy="720220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507130" y="5051440"/>
            <a:ext cx="9160870" cy="180656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30332" y="5077557"/>
            <a:ext cx="6924088" cy="1754326"/>
          </a:xfrm>
          <a:prstGeom prst="rect">
            <a:avLst/>
          </a:prstGeom>
          <a:solidFill>
            <a:srgbClr val="002060"/>
          </a:solidFill>
        </p:spPr>
        <p:txBody>
          <a:bodyPr wrap="square" lIns="91440" tIns="45720" rIns="91440" bIns="45720">
            <a:spAutoFit/>
          </a:bodyPr>
          <a:lstStyle/>
          <a:p>
            <a:pPr algn="r" defTabSz="457200"/>
            <a:r>
              <a:rPr lang="en-GB" sz="5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Mathematics </a:t>
            </a:r>
          </a:p>
          <a:p>
            <a:pPr algn="r" defTabSz="457200"/>
            <a:r>
              <a:rPr lang="en-GB" sz="5400" b="1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2020 Mock </a:t>
            </a:r>
            <a:endParaRPr lang="en-GB" sz="4800" b="1" dirty="0">
              <a:ln w="9525">
                <a:solidFill>
                  <a:sysClr val="windowText" lastClr="000000"/>
                </a:solidFill>
                <a:prstDash val="solid"/>
              </a:ln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F96378-EF3F-4972-A593-3835EBA69F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239" y="5085618"/>
            <a:ext cx="2223202" cy="171081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Rectangle 8"/>
          <p:cNvSpPr/>
          <p:nvPr/>
        </p:nvSpPr>
        <p:spPr>
          <a:xfrm>
            <a:off x="4604678" y="1678"/>
            <a:ext cx="6070113" cy="54014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457200"/>
            <a:r>
              <a:rPr lang="en-US" sz="11500" b="1" dirty="0">
                <a:ln/>
                <a:solidFill>
                  <a:srgbClr val="002060"/>
                </a:solidFill>
                <a:latin typeface="Calibri" panose="020F0502020204030204"/>
              </a:rPr>
              <a:t>Who’s awesome?</a:t>
            </a:r>
          </a:p>
        </p:txBody>
      </p:sp>
    </p:spTree>
    <p:extLst>
      <p:ext uri="{BB962C8B-B14F-4D97-AF65-F5344CB8AC3E}">
        <p14:creationId xmlns:p14="http://schemas.microsoft.com/office/powerpoint/2010/main" val="238557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557738" y="0"/>
            <a:ext cx="911026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039" y="1618552"/>
            <a:ext cx="4300694" cy="34405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651633" y="3305444"/>
          <a:ext cx="1460801" cy="1706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60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372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Alice Taylor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61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Isabella Boland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61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Layla Tull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61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Daniel Kennedy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61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Jai </a:t>
                      </a:r>
                      <a:r>
                        <a:rPr lang="en-GB" sz="1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Gautam</a:t>
                      </a:r>
                      <a:endParaRPr lang="en-GB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0484387"/>
                  </a:ext>
                </a:extLst>
              </a:tr>
              <a:tr h="22561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Harrison Tonks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61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Sadie Hales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9023095" y="3570890"/>
          <a:ext cx="1499347" cy="1463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93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Daniel Harris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Haaris Haseeb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Ellie Harrington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Sean Treacy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Libby Smith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4944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Matthew Cronk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539339" y="5074020"/>
          <a:ext cx="1782570" cy="1706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82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3188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Sophie </a:t>
                      </a:r>
                      <a:r>
                        <a:rPr lang="en-GB" sz="1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Guttridge</a:t>
                      </a:r>
                      <a:endParaRPr lang="en-GB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Isabelle Gill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Samantha Hart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Oliver Dart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Mia Spicer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Harvey </a:t>
                      </a:r>
                      <a:r>
                        <a:rPr lang="en-GB" sz="1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Rentall</a:t>
                      </a:r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-Sisk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Rachel </a:t>
                      </a:r>
                      <a:r>
                        <a:rPr lang="en-GB" sz="1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Plowman</a:t>
                      </a:r>
                      <a:endParaRPr lang="en-GB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3973901" y="53583"/>
          <a:ext cx="1806298" cy="1706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62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Isabelle Cole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Megan Scotford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Daniel Morgan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Khusbu Rai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Jack Benyon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12347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Harry Harris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Maddie </a:t>
                      </a:r>
                      <a:r>
                        <a:rPr lang="en-GB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Winston-Bray</a:t>
                      </a:r>
                      <a:endParaRPr lang="en-GB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8610509" y="26255"/>
          <a:ext cx="1845372" cy="1706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45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Charles Gardiner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Molly Cole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Sophie Green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Katie Green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Ellina Cherry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8238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Eddie Mullins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Megan Jensen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1570917" y="1544908"/>
          <a:ext cx="1449450" cy="1706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9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Finlay Turner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Amisa Tamang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Isaiah Mallet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Kylan Ingram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Holly Humphries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5736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Jorja</a:t>
                      </a:r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Hodgkins</a:t>
                      </a:r>
                      <a:endParaRPr lang="en-GB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lvl="0" indent="0" algn="l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Benjamin </a:t>
                      </a:r>
                      <a:r>
                        <a:rPr lang="en-GB" sz="16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Kirwin</a:t>
                      </a:r>
                      <a:endParaRPr lang="en-GB" sz="1600" b="0" i="0" u="none" strike="noStrike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7037962" y="-10539"/>
          <a:ext cx="1476411" cy="1706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6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Isabella </a:t>
                      </a:r>
                      <a:r>
                        <a:rPr lang="en-GB" sz="1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Harlock</a:t>
                      </a:r>
                      <a:endParaRPr lang="en-GB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Lucy Baxter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Ivan Kuan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Grace Harrison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Samuel Turner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12347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Libby Sage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Sam Drew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8932758" y="1808101"/>
          <a:ext cx="1631174" cy="1706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31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Eloise </a:t>
                      </a:r>
                      <a:r>
                        <a:rPr lang="en-GB" sz="1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Gadsby</a:t>
                      </a:r>
                      <a:endParaRPr lang="en-GB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Isabelle Eldred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Rebecca Rawlinson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Caitlin Milsom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Kin</a:t>
                      </a:r>
                      <a:r>
                        <a:rPr lang="en-GB" sz="16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Lau</a:t>
                      </a:r>
                      <a:endParaRPr lang="en-GB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8238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Ellie Giles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Jake Mitchell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/>
          </p:nvPr>
        </p:nvGraphicFramePr>
        <p:xfrm>
          <a:off x="8682239" y="5127346"/>
          <a:ext cx="1944106" cy="1706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4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Luke Cherry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Edward Van </a:t>
                      </a:r>
                      <a:r>
                        <a:rPr lang="en-GB" sz="16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Oostrum</a:t>
                      </a:r>
                      <a:endParaRPr lang="en-GB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Leah Simpkins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Lauren Jones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Archie Simmons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04944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Charlie Fleming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Freddie Rutter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/>
          </p:nvPr>
        </p:nvGraphicFramePr>
        <p:xfrm>
          <a:off x="6949183" y="5074020"/>
          <a:ext cx="1620279" cy="1706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202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3188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Joshua Allan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Jayden Yeboah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Ella Reed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Markus </a:t>
                      </a:r>
                      <a:r>
                        <a:rPr lang="en-GB" sz="1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Massiah</a:t>
                      </a:r>
                      <a:endParaRPr lang="en-GB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Gemma Charlton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Abbie Wright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Matthew Collins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/>
          </p:nvPr>
        </p:nvGraphicFramePr>
        <p:xfrm>
          <a:off x="1917783" y="5036256"/>
          <a:ext cx="1723801" cy="1706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3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372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Phoebe </a:t>
                      </a:r>
                      <a:r>
                        <a:rPr lang="en-GB" sz="1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Shea</a:t>
                      </a:r>
                      <a:endParaRPr lang="en-GB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61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Ciaran </a:t>
                      </a:r>
                      <a:r>
                        <a:rPr lang="en-GB" sz="1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Donegan</a:t>
                      </a:r>
                      <a:endParaRPr lang="en-GB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61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Amy Capp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61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Alexander </a:t>
                      </a:r>
                      <a:r>
                        <a:rPr lang="en-GB" sz="1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Bufton</a:t>
                      </a:r>
                      <a:endParaRPr lang="en-GB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61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Euan Lowther-Allais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0484387"/>
                  </a:ext>
                </a:extLst>
              </a:tr>
              <a:tr h="22561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Lewis Lanek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61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Benjamin Elsey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/>
          </p:nvPr>
        </p:nvGraphicFramePr>
        <p:xfrm>
          <a:off x="1797529" y="57936"/>
          <a:ext cx="1792879" cy="1463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92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Joseph Day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Charles Rhodes-Peel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Daniel Mansfield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Taylor Worrall</a:t>
                      </a: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Prajwal</a:t>
                      </a:r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Vadicharla</a:t>
                      </a:r>
                      <a:endParaRPr lang="en-GB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57713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Katie </a:t>
                      </a:r>
                      <a:r>
                        <a:rPr lang="en-GB" sz="1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Boorman</a:t>
                      </a:r>
                      <a:endParaRPr lang="en-GB" sz="16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0042">
            <a:off x="2868731" y="959586"/>
            <a:ext cx="1396603" cy="139660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219" y="4636040"/>
            <a:ext cx="1396603" cy="139660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746" y="4770562"/>
            <a:ext cx="1396603" cy="139660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71156">
            <a:off x="5576569" y="-11487"/>
            <a:ext cx="1396603" cy="139660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71156">
            <a:off x="7609238" y="1343684"/>
            <a:ext cx="1396603" cy="139660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71156">
            <a:off x="7570840" y="2994891"/>
            <a:ext cx="1396603" cy="139660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0042">
            <a:off x="2718146" y="2741431"/>
            <a:ext cx="1396603" cy="139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7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0" t="22271" b="20915"/>
          <a:stretch/>
        </p:blipFill>
        <p:spPr>
          <a:xfrm>
            <a:off x="0" y="0"/>
            <a:ext cx="5913401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42150" y="1122363"/>
            <a:ext cx="3325850" cy="2387600"/>
          </a:xfrm>
        </p:spPr>
        <p:txBody>
          <a:bodyPr>
            <a:normAutofit/>
          </a:bodyPr>
          <a:lstStyle/>
          <a:p>
            <a:r>
              <a:rPr lang="en-GB" sz="8000" dirty="0">
                <a:latin typeface="Myriad Pro" panose="020B0503030403020204" pitchFamily="34" charset="0"/>
              </a:rPr>
              <a:t>Year 11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42150" y="3602038"/>
            <a:ext cx="3325850" cy="1655762"/>
          </a:xfrm>
        </p:spPr>
        <p:txBody>
          <a:bodyPr/>
          <a:lstStyle/>
          <a:p>
            <a:r>
              <a:rPr lang="en-GB" dirty="0" smtClean="0">
                <a:latin typeface="Myriad Pro" panose="020B0503030403020204" pitchFamily="34" charset="0"/>
              </a:rPr>
              <a:t>Mock Results Assembly</a:t>
            </a:r>
          </a:p>
          <a:p>
            <a:r>
              <a:rPr lang="en-GB" b="1" dirty="0" smtClean="0">
                <a:latin typeface="Myriad Pro" panose="020B0503030403020204" pitchFamily="34" charset="0"/>
              </a:rPr>
              <a:t>Mr Stacey</a:t>
            </a:r>
          </a:p>
          <a:p>
            <a:r>
              <a:rPr lang="en-GB" b="1" dirty="0" smtClean="0">
                <a:latin typeface="Myriad Pro" panose="020B0503030403020204" pitchFamily="34" charset="0"/>
              </a:rPr>
              <a:t>Science</a:t>
            </a:r>
            <a:endParaRPr lang="en-GB" b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78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84606" y="267114"/>
            <a:ext cx="8254745" cy="994172"/>
          </a:xfrm>
        </p:spPr>
        <p:txBody>
          <a:bodyPr/>
          <a:lstStyle/>
          <a:p>
            <a:r>
              <a:rPr lang="en-GB" dirty="0" smtClean="0"/>
              <a:t>Y11 Science Mock Results…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01670" y="3735757"/>
            <a:ext cx="8147715" cy="2887237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Highlights:</a:t>
            </a:r>
          </a:p>
          <a:p>
            <a:pPr lvl="1"/>
            <a:r>
              <a:rPr lang="en-GB" dirty="0" smtClean="0"/>
              <a:t>Y10 double students have improved by a grade in a term!</a:t>
            </a:r>
          </a:p>
          <a:p>
            <a:pPr lvl="1"/>
            <a:r>
              <a:rPr lang="en-GB" dirty="0" smtClean="0"/>
              <a:t>14 grade 9s awarded</a:t>
            </a:r>
          </a:p>
          <a:p>
            <a:pPr lvl="1"/>
            <a:r>
              <a:rPr lang="en-GB" dirty="0" smtClean="0"/>
              <a:t>67 students (31%) beat their target in the mock !</a:t>
            </a:r>
          </a:p>
          <a:p>
            <a:r>
              <a:rPr lang="en-GB" dirty="0" smtClean="0"/>
              <a:t>Focus areas:</a:t>
            </a:r>
          </a:p>
          <a:p>
            <a:pPr lvl="1"/>
            <a:r>
              <a:rPr lang="en-GB" dirty="0" smtClean="0"/>
              <a:t>Double variation between subjects (e.g. 8 vs 5, 7 vs 4)</a:t>
            </a:r>
          </a:p>
          <a:p>
            <a:pPr lvl="1"/>
            <a:r>
              <a:rPr lang="en-GB" dirty="0" smtClean="0"/>
              <a:t>Mock to GCSE progress for higher grades</a:t>
            </a:r>
          </a:p>
          <a:p>
            <a:pPr lvl="1"/>
            <a:endParaRPr lang="en-GB" dirty="0"/>
          </a:p>
          <a:p>
            <a:pPr marL="0" indent="0">
              <a:buNone/>
            </a:pPr>
            <a:endParaRPr lang="en-GB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8968" y="20480"/>
            <a:ext cx="2043398" cy="1386081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344818"/>
              </p:ext>
            </p:extLst>
          </p:nvPr>
        </p:nvGraphicFramePr>
        <p:xfrm>
          <a:off x="2001670" y="1507921"/>
          <a:ext cx="8147715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9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9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95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95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95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5945">
                <a:tc>
                  <a:txBody>
                    <a:bodyPr/>
                    <a:lstStyle/>
                    <a:p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4+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6+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7+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9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945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2018 Mocks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72%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26%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13%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3%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945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2018 GCSEs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82%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31%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18%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/>
                        <a:t>3%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945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2019 Mocks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74%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26%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12%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3%</a:t>
                      </a:r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945">
                <a:tc>
                  <a:txBody>
                    <a:bodyPr/>
                    <a:lstStyle/>
                    <a:p>
                      <a:r>
                        <a:rPr lang="en-GB" sz="2000" b="1" dirty="0" smtClean="0"/>
                        <a:t>2019 GCSEs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??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??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??</a:t>
                      </a:r>
                      <a:endParaRPr lang="en-GB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smtClean="0"/>
                        <a:t>??</a:t>
                      </a:r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590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7746" y="223423"/>
            <a:ext cx="8261604" cy="994172"/>
          </a:xfrm>
        </p:spPr>
        <p:txBody>
          <a:bodyPr/>
          <a:lstStyle/>
          <a:p>
            <a:r>
              <a:rPr lang="en-GB" dirty="0" smtClean="0"/>
              <a:t>It is not too late…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7746" y="1136592"/>
            <a:ext cx="8261604" cy="5400941"/>
          </a:xfrm>
        </p:spPr>
        <p:txBody>
          <a:bodyPr>
            <a:normAutofit/>
          </a:bodyPr>
          <a:lstStyle/>
          <a:p>
            <a:r>
              <a:rPr lang="en-GB" dirty="0" smtClean="0"/>
              <a:t>You can still make a huge difference.  2019 results included:</a:t>
            </a:r>
            <a:endParaRPr lang="en-GB" dirty="0"/>
          </a:p>
          <a:p>
            <a:pPr lvl="1"/>
            <a:r>
              <a:rPr lang="en-GB" sz="2100" dirty="0"/>
              <a:t>11 in mock increased to 44 in the real exam</a:t>
            </a:r>
          </a:p>
          <a:p>
            <a:pPr lvl="1"/>
            <a:r>
              <a:rPr lang="en-GB" sz="2100" dirty="0"/>
              <a:t>55 in mock increased to 76 in the real exam</a:t>
            </a:r>
          </a:p>
          <a:p>
            <a:pPr lvl="1"/>
            <a:r>
              <a:rPr lang="en-GB" sz="2100" dirty="0"/>
              <a:t>5 in mock to 8 in the real exam</a:t>
            </a:r>
          </a:p>
          <a:p>
            <a:pPr lvl="1"/>
            <a:r>
              <a:rPr lang="en-GB" sz="2100" dirty="0"/>
              <a:t>7 in mock to 9 in the real exam</a:t>
            </a:r>
          </a:p>
          <a:p>
            <a:pPr marL="457200" lvl="1" indent="0">
              <a:buNone/>
            </a:pPr>
            <a:endParaRPr lang="en-GB" sz="2000" dirty="0"/>
          </a:p>
          <a:p>
            <a:r>
              <a:rPr lang="en-GB" dirty="0" smtClean="0"/>
              <a:t>If you have not achieved the grade you want</a:t>
            </a:r>
          </a:p>
          <a:p>
            <a:pPr marL="0" indent="0">
              <a:buNone/>
            </a:pPr>
            <a:r>
              <a:rPr lang="en-GB" dirty="0" smtClean="0"/>
              <a:t>you need to do something different</a:t>
            </a:r>
          </a:p>
          <a:p>
            <a:endParaRPr lang="en-GB" sz="2400" dirty="0"/>
          </a:p>
          <a:p>
            <a:r>
              <a:rPr lang="en-GB" dirty="0" smtClean="0"/>
              <a:t>You need to make the decision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7929" y="3341711"/>
            <a:ext cx="1817972" cy="1576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601" y="4917931"/>
            <a:ext cx="3300156" cy="186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9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Key revision points…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smtClean="0"/>
              <a:t>The mocks covered half of the specification.</a:t>
            </a:r>
          </a:p>
          <a:p>
            <a:pPr marL="0" indent="0" algn="r">
              <a:buNone/>
            </a:pPr>
            <a:r>
              <a:rPr lang="en-GB" i="1" dirty="0" smtClean="0">
                <a:solidFill>
                  <a:srgbClr val="FF0000"/>
                </a:solidFill>
              </a:rPr>
              <a:t>The other half is in the March mocks.  There is more to do!</a:t>
            </a:r>
            <a:endParaRPr lang="en-GB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dirty="0" smtClean="0"/>
              <a:t>Double science is two GCSEs.  Treble Science is three GCSEs.</a:t>
            </a:r>
          </a:p>
          <a:p>
            <a:pPr marL="0" indent="0" algn="r">
              <a:buNone/>
            </a:pPr>
            <a:r>
              <a:rPr lang="en-GB" i="1" dirty="0" smtClean="0">
                <a:solidFill>
                  <a:srgbClr val="FF0000"/>
                </a:solidFill>
              </a:rPr>
              <a:t>You need to be doing more revision for Science than for one GCSE subjects.</a:t>
            </a:r>
          </a:p>
          <a:p>
            <a:pPr marL="0" indent="0">
              <a:buNone/>
            </a:pPr>
            <a:r>
              <a:rPr lang="en-GB" dirty="0" smtClean="0"/>
              <a:t>Biology, Chemistry &amp; Physics ‘clinics’ run every week at lunch and afterschool.</a:t>
            </a:r>
          </a:p>
          <a:p>
            <a:pPr marL="0" indent="0" algn="r">
              <a:buNone/>
            </a:pPr>
            <a:r>
              <a:rPr lang="en-GB" i="1" dirty="0" smtClean="0">
                <a:solidFill>
                  <a:srgbClr val="FF0000"/>
                </a:solidFill>
              </a:rPr>
              <a:t>Use them to get help.</a:t>
            </a:r>
          </a:p>
          <a:p>
            <a:pPr marL="0" indent="0">
              <a:buNone/>
            </a:pPr>
            <a:r>
              <a:rPr lang="en-GB" dirty="0" smtClean="0"/>
              <a:t>Coursework and revision are equally important.</a:t>
            </a:r>
          </a:p>
          <a:p>
            <a:pPr marL="0" indent="0" algn="r">
              <a:buNone/>
            </a:pPr>
            <a:r>
              <a:rPr lang="en-GB" i="1" dirty="0" smtClean="0">
                <a:solidFill>
                  <a:srgbClr val="FF0000"/>
                </a:solidFill>
              </a:rPr>
              <a:t>If you spend an hour after school doing coursework make sure you spend equivalent time revising i.e. 1 hour of coursework means 2 (or 3) hours of Science revision.</a:t>
            </a:r>
          </a:p>
          <a:p>
            <a:pPr marL="0" indent="0">
              <a:buNone/>
            </a:pPr>
            <a:endParaRPr lang="en-GB" i="1" dirty="0" smtClean="0"/>
          </a:p>
          <a:p>
            <a:pPr marL="0" indent="0">
              <a:buNone/>
            </a:pP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84385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/>
              <a:t>A little too confident it’s all fine?</a:t>
            </a:r>
            <a:endParaRPr lang="en-GB" b="1" dirty="0"/>
          </a:p>
        </p:txBody>
      </p:sp>
      <p:pic>
        <p:nvPicPr>
          <p:cNvPr id="4" name="JengaBa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19538" y="1825625"/>
            <a:ext cx="4351337" cy="4351338"/>
          </a:xfrm>
        </p:spPr>
      </p:pic>
      <p:pic>
        <p:nvPicPr>
          <p:cNvPr id="6" name="Picture 2" descr="http://www.hacw.nhs.uk/EasysiteWeb/getresource.axd?AssetID=24378&amp;type=full&amp;servicetype=Inl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68" y="282912"/>
            <a:ext cx="1971675" cy="140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15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Key revision points…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Maths skills:</a:t>
            </a:r>
          </a:p>
          <a:p>
            <a:r>
              <a:rPr lang="en-GB" dirty="0" smtClean="0"/>
              <a:t>30% of Physics, 20% of Chemistry &amp; 10% of Biology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Required </a:t>
            </a:r>
            <a:r>
              <a:rPr lang="en-GB" dirty="0" err="1" smtClean="0"/>
              <a:t>practicals</a:t>
            </a:r>
            <a:r>
              <a:rPr lang="en-GB" dirty="0" smtClean="0"/>
              <a:t>:</a:t>
            </a:r>
          </a:p>
          <a:p>
            <a:r>
              <a:rPr lang="en-GB" dirty="0" smtClean="0"/>
              <a:t>25% of marks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Physics equations:</a:t>
            </a:r>
          </a:p>
          <a:p>
            <a:r>
              <a:rPr lang="en-GB" dirty="0" smtClean="0"/>
              <a:t>guaranteed to be needed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0780" y="4203700"/>
            <a:ext cx="2775458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2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6636" y="194787"/>
            <a:ext cx="7886700" cy="994172"/>
          </a:xfrm>
        </p:spPr>
        <p:txBody>
          <a:bodyPr/>
          <a:lstStyle/>
          <a:p>
            <a:r>
              <a:rPr lang="en-GB" dirty="0" smtClean="0"/>
              <a:t>What do you need to do 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0194" y="1254808"/>
            <a:ext cx="5648508" cy="5230399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Focus &amp; effort…</a:t>
            </a:r>
          </a:p>
          <a:p>
            <a:pPr lvl="1"/>
            <a:r>
              <a:rPr lang="en-GB" dirty="0"/>
              <a:t>i</a:t>
            </a:r>
            <a:r>
              <a:rPr lang="en-GB" dirty="0" smtClean="0"/>
              <a:t>n class &amp; independently</a:t>
            </a:r>
          </a:p>
          <a:p>
            <a:pPr lvl="1"/>
            <a:r>
              <a:rPr lang="en-GB" dirty="0"/>
              <a:t>w</a:t>
            </a:r>
            <a:r>
              <a:rPr lang="en-GB" dirty="0" smtClean="0"/>
              <a:t>ork together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If you can’t do it </a:t>
            </a:r>
            <a:r>
              <a:rPr lang="en-GB" b="1" dirty="0" smtClean="0">
                <a:solidFill>
                  <a:srgbClr val="FF0000"/>
                </a:solidFill>
              </a:rPr>
              <a:t>yet</a:t>
            </a:r>
            <a:r>
              <a:rPr lang="en-GB" dirty="0" smtClean="0"/>
              <a:t>…</a:t>
            </a:r>
          </a:p>
          <a:p>
            <a:pPr lvl="1"/>
            <a:r>
              <a:rPr lang="en-GB" dirty="0" smtClean="0"/>
              <a:t>don’t give up</a:t>
            </a:r>
          </a:p>
          <a:p>
            <a:pPr lvl="1"/>
            <a:r>
              <a:rPr lang="en-GB" dirty="0"/>
              <a:t>ask your friends for </a:t>
            </a:r>
            <a:r>
              <a:rPr lang="en-GB" dirty="0" smtClean="0"/>
              <a:t>help</a:t>
            </a:r>
          </a:p>
          <a:p>
            <a:pPr lvl="1"/>
            <a:r>
              <a:rPr lang="en-GB" dirty="0"/>
              <a:t>ask your parents for help</a:t>
            </a:r>
          </a:p>
          <a:p>
            <a:pPr lvl="1"/>
            <a:r>
              <a:rPr lang="en-GB" dirty="0" smtClean="0"/>
              <a:t>ask your teacher for help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Revise…</a:t>
            </a:r>
          </a:p>
          <a:p>
            <a:pPr lvl="1"/>
            <a:r>
              <a:rPr lang="en-GB" dirty="0" smtClean="0"/>
              <a:t>Flashcards (Q &amp; A)</a:t>
            </a:r>
          </a:p>
          <a:p>
            <a:pPr lvl="1"/>
            <a:r>
              <a:rPr lang="en-GB" dirty="0" err="1" smtClean="0"/>
              <a:t>KnowIt</a:t>
            </a:r>
            <a:r>
              <a:rPr lang="en-GB" dirty="0" smtClean="0"/>
              <a:t> &amp; </a:t>
            </a:r>
            <a:r>
              <a:rPr lang="en-GB" dirty="0" err="1" smtClean="0"/>
              <a:t>GraspIt</a:t>
            </a:r>
            <a:endParaRPr lang="en-GB" dirty="0" smtClean="0"/>
          </a:p>
          <a:p>
            <a:pPr lvl="1"/>
            <a:r>
              <a:rPr lang="en-GB" dirty="0" smtClean="0"/>
              <a:t>Past Paper Questions</a:t>
            </a:r>
          </a:p>
          <a:p>
            <a:pPr lvl="1"/>
            <a:r>
              <a:rPr lang="en-GB" dirty="0" smtClean="0"/>
              <a:t>Free Science Lessons (boring Shaun !)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4674" y="691874"/>
            <a:ext cx="2548705" cy="2576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673" y="3366456"/>
            <a:ext cx="2548705" cy="278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1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0" t="22271" b="20915"/>
          <a:stretch/>
        </p:blipFill>
        <p:spPr>
          <a:xfrm>
            <a:off x="0" y="0"/>
            <a:ext cx="5913401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42150" y="1122363"/>
            <a:ext cx="3325850" cy="2387600"/>
          </a:xfrm>
        </p:spPr>
        <p:txBody>
          <a:bodyPr>
            <a:normAutofit/>
          </a:bodyPr>
          <a:lstStyle/>
          <a:p>
            <a:r>
              <a:rPr lang="en-GB" sz="8000" dirty="0">
                <a:latin typeface="Myriad Pro" panose="020B0503030403020204" pitchFamily="34" charset="0"/>
              </a:rPr>
              <a:t>Year 11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42150" y="3602038"/>
            <a:ext cx="3325850" cy="1655762"/>
          </a:xfrm>
        </p:spPr>
        <p:txBody>
          <a:bodyPr/>
          <a:lstStyle/>
          <a:p>
            <a:r>
              <a:rPr lang="en-GB" dirty="0" smtClean="0">
                <a:latin typeface="Myriad Pro" panose="020B0503030403020204" pitchFamily="34" charset="0"/>
              </a:rPr>
              <a:t>Mock Results Assembly</a:t>
            </a:r>
            <a:endParaRPr lang="en-GB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30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2369263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PERFORMANCE</a:t>
            </a:r>
          </a:p>
        </p:txBody>
      </p:sp>
    </p:spTree>
    <p:extLst>
      <p:ext uri="{BB962C8B-B14F-4D97-AF65-F5344CB8AC3E}">
        <p14:creationId xmlns:p14="http://schemas.microsoft.com/office/powerpoint/2010/main" val="277577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16764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253175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8796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MOTIVATION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8219768" y="5181599"/>
            <a:ext cx="2327173" cy="143059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dirty="0">
                <a:latin typeface="Aharoni" panose="02010803020104030203" pitchFamily="2" charset="-79"/>
                <a:cs typeface="Aharoni" panose="02010803020104030203" pitchFamily="2" charset="-79"/>
              </a:rPr>
              <a:t>/10</a:t>
            </a:r>
          </a:p>
        </p:txBody>
      </p:sp>
      <p:pic>
        <p:nvPicPr>
          <p:cNvPr id="5" name="Picture 2" descr="https://thomasbarber.files.wordpress.com/2015/10/motivation-sca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51"/>
          <a:stretch/>
        </p:blipFill>
        <p:spPr bwMode="auto">
          <a:xfrm>
            <a:off x="1524000" y="2578813"/>
            <a:ext cx="9148796" cy="241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8796" y="115416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>
                <a:solidFill>
                  <a:schemeClr val="accent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HOW HARD DID YOU TRY?</a:t>
            </a:r>
            <a:endParaRPr lang="en-GB" sz="4800" b="1" dirty="0">
              <a:solidFill>
                <a:schemeClr val="accent5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839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1676401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800" b="1" dirty="0">
                <a:latin typeface="Aharoni" panose="02010803020104030203" pitchFamily="2" charset="-79"/>
                <a:cs typeface="Aharoni" panose="02010803020104030203" pitchFamily="2" charset="-79"/>
              </a:rPr>
              <a:t>ABILITY</a:t>
            </a:r>
          </a:p>
        </p:txBody>
      </p:sp>
    </p:spTree>
    <p:extLst>
      <p:ext uri="{BB962C8B-B14F-4D97-AF65-F5344CB8AC3E}">
        <p14:creationId xmlns:p14="http://schemas.microsoft.com/office/powerpoint/2010/main" val="315283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8796" y="-239686"/>
            <a:ext cx="9144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500" b="1" dirty="0">
                <a:latin typeface="Aharoni" panose="02010803020104030203" pitchFamily="2" charset="-79"/>
                <a:cs typeface="Aharoni" panose="02010803020104030203" pitchFamily="2" charset="-79"/>
              </a:rPr>
              <a:t>ABILITY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8219768" y="5181599"/>
            <a:ext cx="2327173" cy="143059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dirty="0">
                <a:latin typeface="Aharoni" panose="02010803020104030203" pitchFamily="2" charset="-79"/>
                <a:cs typeface="Aharoni" panose="02010803020104030203" pitchFamily="2" charset="-79"/>
              </a:rPr>
              <a:t>/10</a:t>
            </a:r>
          </a:p>
        </p:txBody>
      </p:sp>
      <p:pic>
        <p:nvPicPr>
          <p:cNvPr id="5" name="Picture 2" descr="https://thomasbarber.files.wordpress.com/2015/10/motivation-scal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51"/>
          <a:stretch/>
        </p:blipFill>
        <p:spPr bwMode="auto">
          <a:xfrm>
            <a:off x="1524000" y="2578814"/>
            <a:ext cx="9148796" cy="241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4000" y="4423286"/>
            <a:ext cx="1181100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</a:rPr>
              <a:t>VERY LOW ABILITY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5507848" y="4423286"/>
            <a:ext cx="1181100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</a:rPr>
              <a:t>AVERAGE ABILITY</a:t>
            </a:r>
          </a:p>
        </p:txBody>
      </p:sp>
      <p:sp>
        <p:nvSpPr>
          <p:cNvPr id="7" name="Rectangle 6"/>
          <p:cNvSpPr/>
          <p:nvPr/>
        </p:nvSpPr>
        <p:spPr>
          <a:xfrm>
            <a:off x="9491696" y="4423286"/>
            <a:ext cx="1181100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</a:rPr>
              <a:t>VERY HIGH ABILITY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8796" y="115416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 smtClean="0">
                <a:solidFill>
                  <a:schemeClr val="accent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ARE YOU</a:t>
            </a:r>
            <a:endParaRPr lang="en-GB" sz="4800" b="1" dirty="0">
              <a:solidFill>
                <a:schemeClr val="accent5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85667" y="1622362"/>
            <a:ext cx="40254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solidFill>
                  <a:srgbClr val="F62A2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CAPABLE</a:t>
            </a:r>
            <a:r>
              <a:rPr lang="en-GB" sz="4800" b="1" dirty="0">
                <a:solidFill>
                  <a:schemeClr val="accent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OF?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124981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1166844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MOTIVATION</a:t>
            </a:r>
          </a:p>
          <a:p>
            <a:pPr algn="ctr"/>
            <a:r>
              <a:rPr lang="en-GB" sz="9600" b="1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X</a:t>
            </a:r>
          </a:p>
          <a:p>
            <a:pPr algn="ctr"/>
            <a:r>
              <a:rPr lang="en-GB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ABILITY</a:t>
            </a:r>
          </a:p>
        </p:txBody>
      </p:sp>
    </p:spTree>
    <p:extLst>
      <p:ext uri="{BB962C8B-B14F-4D97-AF65-F5344CB8AC3E}">
        <p14:creationId xmlns:p14="http://schemas.microsoft.com/office/powerpoint/2010/main" val="411425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09750" y="2301300"/>
            <a:ext cx="8648700" cy="18135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900" dirty="0">
                <a:latin typeface="Aharoni" panose="02010803020104030203" pitchFamily="2" charset="-79"/>
                <a:cs typeface="Aharoni" panose="02010803020104030203" pitchFamily="2" charset="-79"/>
              </a:rPr>
              <a:t>6 </a:t>
            </a:r>
            <a:r>
              <a:rPr lang="en-GB" sz="7200" dirty="0">
                <a:latin typeface="Aharoni" panose="02010803020104030203" pitchFamily="2" charset="-79"/>
                <a:cs typeface="Aharoni" panose="02010803020104030203" pitchFamily="2" charset="-79"/>
              </a:rPr>
              <a:t>x</a:t>
            </a:r>
            <a:r>
              <a:rPr lang="en-GB" sz="19900" dirty="0">
                <a:latin typeface="Aharoni" panose="02010803020104030203" pitchFamily="2" charset="-79"/>
                <a:cs typeface="Aharoni" panose="02010803020104030203" pitchFamily="2" charset="-79"/>
              </a:rPr>
              <a:t> 8</a:t>
            </a:r>
          </a:p>
        </p:txBody>
      </p:sp>
      <p:sp>
        <p:nvSpPr>
          <p:cNvPr id="2" name="Rectangle 1"/>
          <p:cNvSpPr/>
          <p:nvPr/>
        </p:nvSpPr>
        <p:spPr>
          <a:xfrm>
            <a:off x="1809750" y="963875"/>
            <a:ext cx="8648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latin typeface="Aharoni" panose="02010803020104030203" pitchFamily="2" charset="-79"/>
                <a:cs typeface="Aharoni" panose="02010803020104030203" pitchFamily="2" charset="-79"/>
              </a:rPr>
              <a:t>MOTIVATION </a:t>
            </a:r>
            <a:r>
              <a:rPr lang="en-GB" sz="5400" b="1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x </a:t>
            </a:r>
            <a:r>
              <a:rPr lang="en-GB" sz="5400" b="1" dirty="0">
                <a:latin typeface="Aharoni" panose="02010803020104030203" pitchFamily="2" charset="-79"/>
                <a:cs typeface="Aharoni" panose="02010803020104030203" pitchFamily="2" charset="-79"/>
              </a:rPr>
              <a:t>ABILITY</a:t>
            </a:r>
          </a:p>
        </p:txBody>
      </p:sp>
    </p:spTree>
    <p:extLst>
      <p:ext uri="{BB962C8B-B14F-4D97-AF65-F5344CB8AC3E}">
        <p14:creationId xmlns:p14="http://schemas.microsoft.com/office/powerpoint/2010/main" val="109256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0" y="365127"/>
            <a:ext cx="7499350" cy="1325563"/>
          </a:xfrm>
        </p:spPr>
        <p:txBody>
          <a:bodyPr/>
          <a:lstStyle/>
          <a:p>
            <a:pPr algn="ctr"/>
            <a:r>
              <a:rPr lang="en-GB" b="1" dirty="0" smtClean="0"/>
              <a:t>Worked hard… but didn’t succeed?</a:t>
            </a:r>
            <a:endParaRPr lang="en-GB" b="1" dirty="0"/>
          </a:p>
        </p:txBody>
      </p:sp>
      <p:pic>
        <p:nvPicPr>
          <p:cNvPr id="4" name="FlatOnFac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3613" y="1825625"/>
            <a:ext cx="7724775" cy="4351338"/>
          </a:xfrm>
        </p:spPr>
      </p:pic>
      <p:pic>
        <p:nvPicPr>
          <p:cNvPr id="6" name="Picture 2" descr="http://www.hacw.nhs.uk/EasysiteWeb/getresource.axd?AssetID=24378&amp;type=full&amp;servicetype=Inl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68" y="282912"/>
            <a:ext cx="1971675" cy="140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52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99200" y="4815900"/>
            <a:ext cx="4159250" cy="18135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600" dirty="0">
                <a:latin typeface="Aharoni" panose="02010803020104030203" pitchFamily="2" charset="-79"/>
                <a:cs typeface="Aharoni" panose="02010803020104030203" pitchFamily="2" charset="-79"/>
              </a:rPr>
              <a:t>= 48</a:t>
            </a:r>
          </a:p>
        </p:txBody>
      </p:sp>
      <p:sp>
        <p:nvSpPr>
          <p:cNvPr id="6" name="Rectangle 5"/>
          <p:cNvSpPr/>
          <p:nvPr/>
        </p:nvSpPr>
        <p:spPr>
          <a:xfrm>
            <a:off x="1809750" y="2301300"/>
            <a:ext cx="8648700" cy="18135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9900" dirty="0">
                <a:latin typeface="Aharoni" panose="02010803020104030203" pitchFamily="2" charset="-79"/>
                <a:cs typeface="Aharoni" panose="02010803020104030203" pitchFamily="2" charset="-79"/>
              </a:rPr>
              <a:t>6 </a:t>
            </a:r>
            <a:r>
              <a:rPr lang="en-GB" sz="7200" dirty="0">
                <a:latin typeface="Aharoni" panose="02010803020104030203" pitchFamily="2" charset="-79"/>
                <a:cs typeface="Aharoni" panose="02010803020104030203" pitchFamily="2" charset="-79"/>
              </a:rPr>
              <a:t>x</a:t>
            </a:r>
            <a:r>
              <a:rPr lang="en-GB" sz="19900" dirty="0">
                <a:latin typeface="Aharoni" panose="02010803020104030203" pitchFamily="2" charset="-79"/>
                <a:cs typeface="Aharoni" panose="02010803020104030203" pitchFamily="2" charset="-79"/>
              </a:rPr>
              <a:t> 8</a:t>
            </a:r>
          </a:p>
        </p:txBody>
      </p:sp>
    </p:spTree>
    <p:extLst>
      <p:ext uri="{BB962C8B-B14F-4D97-AF65-F5344CB8AC3E}">
        <p14:creationId xmlns:p14="http://schemas.microsoft.com/office/powerpoint/2010/main" val="193322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0457" y="5135498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PERFORMANCE</a:t>
            </a:r>
            <a:endParaRPr lang="en-GB" sz="88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91832" y="1700983"/>
            <a:ext cx="4921250" cy="18135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500" dirty="0">
                <a:latin typeface="Aharoni" panose="02010803020104030203" pitchFamily="2" charset="-79"/>
                <a:cs typeface="Aharoni" panose="02010803020104030203" pitchFamily="2" charset="-79"/>
              </a:rPr>
              <a:t>48/100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33845" y="4204325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b="1" dirty="0" smtClean="0">
                <a:solidFill>
                  <a:srgbClr val="F62A2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YOUR</a:t>
            </a:r>
            <a:endParaRPr lang="en-GB" sz="8800" b="1" dirty="0">
              <a:solidFill>
                <a:srgbClr val="F62A2E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8908" y="3812059"/>
            <a:ext cx="1483098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600" b="1" dirty="0">
                <a:latin typeface="Aharoni" panose="02010803020104030203" pitchFamily="2" charset="-79"/>
                <a:cs typeface="Aharoni" panose="02010803020104030203" pitchFamily="2" charset="-79"/>
              </a:rPr>
              <a:t>=</a:t>
            </a:r>
            <a:endParaRPr lang="en-GB" sz="16600" dirty="0"/>
          </a:p>
        </p:txBody>
      </p:sp>
      <p:sp>
        <p:nvSpPr>
          <p:cNvPr id="6" name="Rectangle 5"/>
          <p:cNvSpPr/>
          <p:nvPr/>
        </p:nvSpPr>
        <p:spPr>
          <a:xfrm>
            <a:off x="1777388" y="126154"/>
            <a:ext cx="8648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b="1" dirty="0">
                <a:latin typeface="Aharoni" panose="02010803020104030203" pitchFamily="2" charset="-79"/>
                <a:cs typeface="Aharoni" panose="02010803020104030203" pitchFamily="2" charset="-79"/>
              </a:rPr>
              <a:t>MOTIVATION </a:t>
            </a:r>
            <a:r>
              <a:rPr lang="en-GB" sz="5400" b="1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x </a:t>
            </a:r>
            <a:r>
              <a:rPr lang="en-GB" sz="5400" b="1" dirty="0">
                <a:latin typeface="Aharoni" panose="02010803020104030203" pitchFamily="2" charset="-79"/>
                <a:cs typeface="Aharoni" panose="02010803020104030203" pitchFamily="2" charset="-79"/>
              </a:rPr>
              <a:t>ABILITY</a:t>
            </a:r>
          </a:p>
        </p:txBody>
      </p:sp>
    </p:spTree>
    <p:extLst>
      <p:ext uri="{BB962C8B-B14F-4D97-AF65-F5344CB8AC3E}">
        <p14:creationId xmlns:p14="http://schemas.microsoft.com/office/powerpoint/2010/main" val="343300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6000" dirty="0">
                <a:latin typeface="Aharoni" panose="02010803020104030203" pitchFamily="2" charset="-79"/>
                <a:cs typeface="Aharoni" panose="02010803020104030203" pitchFamily="2" charset="-79"/>
              </a:rPr>
              <a:t>What is this number?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9724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sz="4000" dirty="0">
                <a:latin typeface="Aharoni" panose="02010803020104030203" pitchFamily="2" charset="-79"/>
                <a:cs typeface="Aharoni" panose="02010803020104030203" pitchFamily="2" charset="-79"/>
              </a:rPr>
              <a:t>That’s your </a:t>
            </a:r>
            <a:r>
              <a:rPr lang="en-GB" sz="40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PERFORMANCE</a:t>
            </a:r>
            <a:r>
              <a:rPr lang="en-GB" sz="4000" dirty="0">
                <a:latin typeface="Aharoni" panose="02010803020104030203" pitchFamily="2" charset="-79"/>
                <a:cs typeface="Aharoni" panose="02010803020104030203" pitchFamily="2" charset="-79"/>
              </a:rPr>
              <a:t> level, </a:t>
            </a:r>
            <a:endParaRPr lang="en-GB" sz="40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en-GB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compared </a:t>
            </a:r>
            <a:r>
              <a:rPr lang="en-GB" sz="4000" dirty="0">
                <a:latin typeface="Aharoni" panose="02010803020104030203" pitchFamily="2" charset="-79"/>
                <a:cs typeface="Aharoni" panose="02010803020104030203" pitchFamily="2" charset="-79"/>
              </a:rPr>
              <a:t>with others.</a:t>
            </a:r>
          </a:p>
          <a:p>
            <a:pPr algn="ctr"/>
            <a:endParaRPr lang="en-GB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en-GB" sz="4000" dirty="0">
                <a:latin typeface="Aharoni" panose="02010803020104030203" pitchFamily="2" charset="-79"/>
                <a:cs typeface="Aharoni" panose="02010803020104030203" pitchFamily="2" charset="-79"/>
              </a:rPr>
              <a:t>That’s what you’re </a:t>
            </a:r>
            <a:endParaRPr lang="en-GB" sz="40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en-GB" sz="4000" dirty="0" smtClean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WORTH</a:t>
            </a:r>
            <a:r>
              <a:rPr lang="en-GB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GB" sz="4000" dirty="0">
                <a:latin typeface="Aharoni" panose="02010803020104030203" pitchFamily="2" charset="-79"/>
                <a:cs typeface="Aharoni" panose="02010803020104030203" pitchFamily="2" charset="-79"/>
              </a:rPr>
              <a:t>in the real world</a:t>
            </a:r>
            <a:r>
              <a:rPr lang="en-GB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  <a:p>
            <a:pPr marL="0" indent="0" algn="ctr">
              <a:buNone/>
            </a:pPr>
            <a:endParaRPr lang="en-GB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en-GB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And the “real world” is </a:t>
            </a:r>
          </a:p>
          <a:p>
            <a:pPr marL="0" indent="0" algn="ctr">
              <a:buNone/>
            </a:pPr>
            <a:r>
              <a:rPr lang="en-GB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getting </a:t>
            </a:r>
            <a:r>
              <a:rPr lang="en-GB" sz="4000" dirty="0" smtClean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CLOSE</a:t>
            </a:r>
            <a:r>
              <a:rPr lang="en-GB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…</a:t>
            </a:r>
            <a:endParaRPr lang="en-GB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4637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996" t="32451" r="33718" b="35714"/>
          <a:stretch/>
        </p:blipFill>
        <p:spPr>
          <a:xfrm>
            <a:off x="2861738" y="502365"/>
            <a:ext cx="6468524" cy="39863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8368" y="4815260"/>
            <a:ext cx="5415265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6600" dirty="0">
                <a:latin typeface="Blackoak Std" panose="04050907060602020202" pitchFamily="82" charset="0"/>
              </a:rPr>
              <a:t>100%</a:t>
            </a:r>
            <a:endParaRPr lang="en-GB" sz="4800" dirty="0">
              <a:latin typeface="Blackoak Std" panose="04050907060602020202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4167" t="30445" r="33193" b="35333"/>
          <a:stretch/>
        </p:blipFill>
        <p:spPr>
          <a:xfrm>
            <a:off x="2918888" y="254713"/>
            <a:ext cx="6468524" cy="423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996" t="32451" r="33718" b="35714"/>
          <a:stretch/>
        </p:blipFill>
        <p:spPr>
          <a:xfrm>
            <a:off x="2861738" y="502365"/>
            <a:ext cx="6468524" cy="39863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53239" y="4815260"/>
            <a:ext cx="4485523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6600" dirty="0" smtClean="0">
                <a:solidFill>
                  <a:srgbClr val="336519"/>
                </a:solidFill>
                <a:latin typeface="Blackoak Std" panose="04050907060602020202" pitchFamily="82" charset="0"/>
              </a:rPr>
              <a:t>40%</a:t>
            </a:r>
            <a:endParaRPr lang="en-GB" sz="4800" dirty="0">
              <a:solidFill>
                <a:srgbClr val="336519"/>
              </a:solidFill>
              <a:latin typeface="Blackoak Std" panose="04050907060602020202" pitchFamily="8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52900" y="2418736"/>
            <a:ext cx="5810250" cy="21271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880788" y="2418736"/>
            <a:ext cx="1253062" cy="21271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8077200" y="1511908"/>
            <a:ext cx="1117600" cy="11042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92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996" t="32451" r="33718" b="35714"/>
          <a:stretch/>
        </p:blipFill>
        <p:spPr>
          <a:xfrm>
            <a:off x="2861737" y="-498818"/>
            <a:ext cx="6468524" cy="39863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34003" y="4815260"/>
            <a:ext cx="4523995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6600" dirty="0" smtClean="0">
                <a:solidFill>
                  <a:srgbClr val="F62A2E"/>
                </a:solidFill>
                <a:latin typeface="Blackoak Std" panose="04050907060602020202" pitchFamily="82" charset="0"/>
              </a:rPr>
              <a:t>60%</a:t>
            </a:r>
            <a:endParaRPr lang="en-GB" sz="4800" dirty="0">
              <a:solidFill>
                <a:srgbClr val="F62A2E"/>
              </a:solidFill>
              <a:latin typeface="Blackoak Std" panose="04050907060602020202" pitchFamily="8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13523" y="-498818"/>
            <a:ext cx="6947515" cy="19258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013522" y="258491"/>
            <a:ext cx="1253062" cy="21271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33996" t="55705" r="33718" b="35714"/>
          <a:stretch/>
        </p:blipFill>
        <p:spPr>
          <a:xfrm>
            <a:off x="2861737" y="3352800"/>
            <a:ext cx="6468524" cy="10745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75100" y="1354170"/>
            <a:ext cx="3898900" cy="11042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83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34003" y="4815260"/>
            <a:ext cx="4523995" cy="1107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GB" sz="6600" dirty="0" smtClean="0">
                <a:solidFill>
                  <a:srgbClr val="F62A2E"/>
                </a:solidFill>
                <a:latin typeface="Blackoak Std" panose="04050907060602020202" pitchFamily="82" charset="0"/>
              </a:rPr>
              <a:t>60%</a:t>
            </a:r>
            <a:endParaRPr lang="en-GB" sz="4800" dirty="0">
              <a:solidFill>
                <a:srgbClr val="F62A2E"/>
              </a:solidFill>
              <a:latin typeface="Blackoak Std" panose="04050907060602020202" pitchFamily="8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33996" t="55705" r="59042" b="35714"/>
          <a:stretch/>
        </p:blipFill>
        <p:spPr>
          <a:xfrm>
            <a:off x="2464816" y="691407"/>
            <a:ext cx="1394833" cy="10745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3996" t="55705" r="59042" b="35714"/>
          <a:stretch/>
        </p:blipFill>
        <p:spPr>
          <a:xfrm>
            <a:off x="5398583" y="691407"/>
            <a:ext cx="1394833" cy="10745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33996" t="55705" r="59042" b="35714"/>
          <a:stretch/>
        </p:blipFill>
        <p:spPr>
          <a:xfrm>
            <a:off x="8332350" y="691407"/>
            <a:ext cx="1394833" cy="10745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45209" y="1765964"/>
            <a:ext cx="2234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erlin Sans FB" panose="020E0602020502020306" pitchFamily="34" charset="0"/>
              </a:rPr>
              <a:t>“I care, and I’m upset with my results”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78976" y="1765963"/>
            <a:ext cx="2234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erlin Sans FB" panose="020E0602020502020306" pitchFamily="34" charset="0"/>
              </a:rPr>
              <a:t>“I don’t care”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88779" y="3030970"/>
            <a:ext cx="18144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erlin Sans FB" panose="020E0602020502020306" pitchFamily="34" charset="0"/>
              </a:rPr>
              <a:t>(I do care, but it’s easier to pretend I don’t so I look in control but I’m actually panicking)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2743" y="1781025"/>
            <a:ext cx="2234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Berlin Sans FB" panose="020E0602020502020306" pitchFamily="34" charset="0"/>
              </a:rPr>
              <a:t>“I don’t care”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12743" y="3050268"/>
            <a:ext cx="22340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Berlin Sans FB" panose="020E0602020502020306" pitchFamily="34" charset="0"/>
              </a:rPr>
              <a:t>I actually don’t care.</a:t>
            </a:r>
          </a:p>
        </p:txBody>
      </p:sp>
      <p:pic>
        <p:nvPicPr>
          <p:cNvPr id="16" name="Picture 2" descr="https://www.seeklogo.net/wp-content/uploads/2016/09/facebook-icon-preview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743" y="233480"/>
            <a:ext cx="2201291" cy="2201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" name="Picture 2" descr="Image result for we can hel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97"/>
          <a:stretch/>
        </p:blipFill>
        <p:spPr bwMode="auto">
          <a:xfrm>
            <a:off x="5271956" y="2934041"/>
            <a:ext cx="1648084" cy="141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we can hel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97"/>
          <a:stretch/>
        </p:blipFill>
        <p:spPr bwMode="auto">
          <a:xfrm>
            <a:off x="2345067" y="2920722"/>
            <a:ext cx="1648084" cy="141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86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42900"/>
            <a:ext cx="7886700" cy="6858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80000"/>
              </a:lnSpc>
            </a:pPr>
            <a:r>
              <a:rPr lang="en-GB" sz="230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HOW</a:t>
            </a:r>
            <a:br>
              <a:rPr lang="en-GB" sz="230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r>
              <a:rPr lang="en-GB" sz="147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DO </a:t>
            </a:r>
            <a:r>
              <a:rPr lang="en-GB" sz="147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YOU</a:t>
            </a:r>
            <a:r>
              <a:rPr lang="en-GB" sz="147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GB" sz="222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FEEL</a:t>
            </a:r>
            <a:r>
              <a:rPr lang="en-GB" sz="160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?</a:t>
            </a:r>
            <a:endParaRPr lang="en-GB" sz="8000" b="1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500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0"/>
            <a:ext cx="8062504" cy="4323806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GB" sz="12000" b="1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COMMON</a:t>
            </a:r>
            <a:r>
              <a:rPr lang="en-GB" sz="120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/>
            </a:r>
            <a:br>
              <a:rPr lang="en-GB" sz="120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r>
              <a:rPr lang="en-GB" sz="13800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ANSWER</a:t>
            </a:r>
            <a:endParaRPr lang="en-GB" sz="9600" b="1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52650" y="3122023"/>
            <a:ext cx="8062504" cy="43238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GB" sz="25000" b="1" dirty="0" smtClean="0">
                <a:solidFill>
                  <a:schemeClr val="accent4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#1</a:t>
            </a:r>
            <a:endParaRPr lang="en-GB" sz="19900" b="1" dirty="0">
              <a:solidFill>
                <a:schemeClr val="accent4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257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0"/>
            <a:ext cx="9144000" cy="6235700"/>
          </a:xfrm>
        </p:spPr>
        <p:txBody>
          <a:bodyPr anchor="ctr" anchorCtr="1">
            <a:normAutofit/>
          </a:bodyPr>
          <a:lstStyle/>
          <a:p>
            <a:pPr marL="0" indent="0" algn="ctr">
              <a:buNone/>
            </a:pPr>
            <a:r>
              <a:rPr lang="en-GB" sz="9600" dirty="0">
                <a:latin typeface="Aharoni" panose="02010803020104030203" pitchFamily="2" charset="-79"/>
                <a:cs typeface="Aharoni" panose="02010803020104030203" pitchFamily="2" charset="-79"/>
              </a:rPr>
              <a:t>“I </a:t>
            </a:r>
            <a:r>
              <a:rPr lang="en-GB" sz="96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didn’t try</a:t>
            </a:r>
            <a:r>
              <a:rPr lang="en-GB" sz="9600" dirty="0">
                <a:latin typeface="Aharoni" panose="02010803020104030203" pitchFamily="2" charset="-79"/>
                <a:cs typeface="Aharoni" panose="02010803020104030203" pitchFamily="2" charset="-79"/>
              </a:rPr>
              <a:t> for my mocks, but </a:t>
            </a:r>
            <a:r>
              <a:rPr lang="en-GB" sz="9600" dirty="0" smtClean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 will try </a:t>
            </a:r>
            <a:r>
              <a:rPr lang="en-GB" sz="9600" dirty="0">
                <a:latin typeface="Aharoni" panose="02010803020104030203" pitchFamily="2" charset="-79"/>
                <a:cs typeface="Aharoni" panose="02010803020104030203" pitchFamily="2" charset="-79"/>
              </a:rPr>
              <a:t>for the real thing”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4000" y="6096000"/>
            <a:ext cx="9144000" cy="76200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Yeah – you and every other Y11 in the </a:t>
            </a:r>
            <a:r>
              <a:rPr lang="en-GB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country</a:t>
            </a:r>
            <a:r>
              <a:rPr lang="en-GB" dirty="0">
                <a:latin typeface="Aharoni" panose="02010803020104030203" pitchFamily="2" charset="-79"/>
                <a:cs typeface="Aharoni" panose="02010803020104030203" pitchFamily="2" charset="-79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6479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/>
              <a:t>Miraculously OK?</a:t>
            </a:r>
            <a:endParaRPr lang="en-GB" b="1" dirty="0"/>
          </a:p>
        </p:txBody>
      </p:sp>
      <p:pic>
        <p:nvPicPr>
          <p:cNvPr id="4" name="JengaSav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6100" y="1825625"/>
            <a:ext cx="3479800" cy="4349750"/>
          </a:xfrm>
        </p:spPr>
      </p:pic>
      <p:pic>
        <p:nvPicPr>
          <p:cNvPr id="6" name="Picture 2" descr="http://www.hacw.nhs.uk/EasysiteWeb/getresource.axd?AssetID=24378&amp;type=full&amp;servicetype=Inl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68" y="282912"/>
            <a:ext cx="1971675" cy="140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38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9531" y="0"/>
            <a:ext cx="9653452" cy="6858000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GB" sz="12000" b="1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YOU </a:t>
            </a:r>
            <a:r>
              <a:rPr lang="en-GB" sz="12000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JUST MISSED </a:t>
            </a:r>
            <a:r>
              <a:rPr lang="en-GB" sz="12000" b="1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THE CHANCE OF A LIFETIME</a:t>
            </a:r>
            <a:endParaRPr lang="en-GB" sz="9600" b="1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0541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9531" y="0"/>
            <a:ext cx="9653452" cy="6858000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GB" sz="12000" b="1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YOU'VE TAKEN A </a:t>
            </a:r>
            <a:br>
              <a:rPr lang="en-GB" sz="12000" b="1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r>
              <a:rPr lang="en-GB" sz="12000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BIG</a:t>
            </a:r>
            <a:r>
              <a:rPr lang="en-GB" sz="12000" b="1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RISK.</a:t>
            </a:r>
            <a:endParaRPr lang="en-GB" sz="9600" b="1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747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9531" y="0"/>
            <a:ext cx="9653452" cy="6858000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GB" sz="12000" b="1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AND YOU </a:t>
            </a:r>
            <a:r>
              <a:rPr lang="en-GB" sz="12000" b="1" dirty="0"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CAN'T</a:t>
            </a:r>
            <a:r>
              <a:rPr lang="en-GB" sz="120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TAKE I</a:t>
            </a:r>
            <a:r>
              <a:rPr lang="en-GB" sz="12000" b="1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 </a:t>
            </a:r>
            <a:r>
              <a:rPr lang="en-GB" sz="120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BACK</a:t>
            </a:r>
            <a:endParaRPr lang="en-GB" sz="9600" b="1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1467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0"/>
            <a:ext cx="8062504" cy="4323806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GB" sz="12000" b="1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COMMON</a:t>
            </a:r>
            <a:r>
              <a:rPr lang="en-GB" sz="120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/>
            </a:r>
            <a:br>
              <a:rPr lang="en-GB" sz="120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r>
              <a:rPr lang="en-GB" sz="13800" b="1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ANSWER</a:t>
            </a:r>
            <a:endParaRPr lang="en-GB" sz="9600" b="1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52650" y="3122023"/>
            <a:ext cx="8062504" cy="43238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GB" sz="25000" b="1" dirty="0" smtClean="0">
                <a:solidFill>
                  <a:schemeClr val="accent4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#2</a:t>
            </a:r>
            <a:endParaRPr lang="en-GB" sz="19900" b="1" dirty="0">
              <a:solidFill>
                <a:schemeClr val="accent4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934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0"/>
            <a:ext cx="9144000" cy="6858000"/>
          </a:xfrm>
        </p:spPr>
        <p:txBody>
          <a:bodyPr anchor="ctr" anchorCtr="0">
            <a:normAutofit/>
          </a:bodyPr>
          <a:lstStyle/>
          <a:p>
            <a:pPr marL="0" indent="0" algn="ctr">
              <a:buNone/>
            </a:pPr>
            <a:r>
              <a:rPr lang="en-GB" sz="9600" dirty="0">
                <a:latin typeface="Aharoni" panose="02010803020104030203" pitchFamily="2" charset="-79"/>
                <a:cs typeface="Aharoni" panose="02010803020104030203" pitchFamily="2" charset="-79"/>
              </a:rPr>
              <a:t>“Everyone </a:t>
            </a:r>
            <a:r>
              <a:rPr lang="en-GB" sz="96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does better </a:t>
            </a:r>
            <a:r>
              <a:rPr lang="en-GB" sz="9600" dirty="0">
                <a:latin typeface="Aharoni" panose="02010803020104030203" pitchFamily="2" charset="-79"/>
                <a:cs typeface="Aharoni" panose="02010803020104030203" pitchFamily="2" charset="-79"/>
              </a:rPr>
              <a:t>in the exams than they do </a:t>
            </a:r>
            <a:r>
              <a:rPr lang="en-GB" sz="96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 mocks</a:t>
            </a:r>
            <a:r>
              <a:rPr lang="en-GB" sz="9600" dirty="0">
                <a:latin typeface="Aharoni" panose="02010803020104030203" pitchFamily="2" charset="-79"/>
                <a:cs typeface="Aharoni" panose="02010803020104030203" pitchFamily="2" charset="-79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6457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9531" y="0"/>
            <a:ext cx="9653452" cy="6858000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GB" sz="12000" b="1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YOU</a:t>
            </a:r>
            <a:br>
              <a:rPr lang="en-GB" sz="12000" b="1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r>
              <a:rPr lang="en-GB" sz="12000" b="1" dirty="0" smtClean="0">
                <a:solidFill>
                  <a:srgbClr val="00B0F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SURE</a:t>
            </a:r>
            <a:r>
              <a:rPr lang="en-GB" sz="12000" b="1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br>
              <a:rPr lang="en-GB" sz="12000" b="1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r>
              <a:rPr lang="en-GB" sz="12000" b="1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ABOUT </a:t>
            </a:r>
            <a:br>
              <a:rPr lang="en-GB" sz="12000" b="1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r>
              <a:rPr lang="en-GB" sz="12000" b="1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THAT?</a:t>
            </a:r>
            <a:endParaRPr lang="en-GB" sz="9600" b="1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476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0"/>
            <a:ext cx="9144000" cy="6858000"/>
          </a:xfrm>
        </p:spPr>
        <p:txBody>
          <a:bodyPr anchor="ctr" anchorCtr="0">
            <a:normAutofit/>
          </a:bodyPr>
          <a:lstStyle/>
          <a:p>
            <a:pPr marL="0" indent="0" algn="ctr">
              <a:buNone/>
            </a:pPr>
            <a:r>
              <a:rPr lang="en-GB" sz="16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Last </a:t>
            </a:r>
          </a:p>
          <a:p>
            <a:pPr marL="0" indent="0" algn="ctr">
              <a:buNone/>
            </a:pPr>
            <a:r>
              <a:rPr lang="en-GB" sz="9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year…</a:t>
            </a:r>
            <a:endParaRPr lang="en-GB" sz="166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6697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886891"/>
            <a:ext cx="12192000" cy="3971109"/>
          </a:xfrm>
        </p:spPr>
        <p:txBody>
          <a:bodyPr anchor="ctr" anchorCtr="0">
            <a:normAutofit lnSpcReduction="10000"/>
          </a:bodyPr>
          <a:lstStyle/>
          <a:p>
            <a:pPr marL="0" indent="0" algn="ctr">
              <a:buNone/>
            </a:pPr>
            <a:r>
              <a:rPr lang="en-GB" sz="9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students </a:t>
            </a:r>
          </a:p>
          <a:p>
            <a:pPr marL="0" indent="0" algn="ctr">
              <a:buNone/>
            </a:pPr>
            <a:r>
              <a:rPr lang="en-GB" sz="9600" dirty="0" smtClean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did better</a:t>
            </a:r>
            <a:r>
              <a:rPr lang="en-GB" sz="96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endParaRPr lang="en-GB" sz="96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en-GB" sz="9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in their GCSE exams</a:t>
            </a:r>
          </a:p>
        </p:txBody>
      </p:sp>
      <p:sp>
        <p:nvSpPr>
          <p:cNvPr id="2" name="Rectangle 1"/>
          <p:cNvSpPr/>
          <p:nvPr/>
        </p:nvSpPr>
        <p:spPr>
          <a:xfrm>
            <a:off x="3257723" y="-1405316"/>
            <a:ext cx="5676554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44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141</a:t>
            </a:r>
            <a:endParaRPr lang="en-GB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57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886891"/>
            <a:ext cx="12192000" cy="3971109"/>
          </a:xfrm>
        </p:spPr>
        <p:txBody>
          <a:bodyPr anchor="ctr" anchorCtr="0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sz="9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students </a:t>
            </a:r>
          </a:p>
          <a:p>
            <a:pPr marL="0" indent="0" algn="ctr">
              <a:buNone/>
            </a:pPr>
            <a:r>
              <a:rPr lang="en-GB" sz="9600" dirty="0" smtClean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did worse</a:t>
            </a:r>
            <a:r>
              <a:rPr lang="en-GB" sz="9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 marL="0" indent="0" algn="ctr">
              <a:buNone/>
            </a:pPr>
            <a:r>
              <a:rPr lang="en-GB" sz="9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in their GCSE exams</a:t>
            </a:r>
          </a:p>
        </p:txBody>
      </p:sp>
      <p:sp>
        <p:nvSpPr>
          <p:cNvPr id="2" name="Rectangle 1"/>
          <p:cNvSpPr/>
          <p:nvPr/>
        </p:nvSpPr>
        <p:spPr>
          <a:xfrm>
            <a:off x="4173037" y="-1405316"/>
            <a:ext cx="3845925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4400" dirty="0" smtClean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91</a:t>
            </a:r>
            <a:endParaRPr lang="en-GB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6200000">
            <a:off x="6747330" y="-1743528"/>
            <a:ext cx="57150" cy="103387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6897739" y="4686926"/>
            <a:ext cx="850900" cy="11520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4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74940" y="4290592"/>
            <a:ext cx="850900" cy="11520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4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62099" y="330201"/>
            <a:ext cx="36000" cy="61595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832886" y="1416049"/>
            <a:ext cx="850900" cy="4571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2014</a:t>
            </a:r>
          </a:p>
        </p:txBody>
      </p:sp>
      <p:sp>
        <p:nvSpPr>
          <p:cNvPr id="7" name="Rectangle 6"/>
          <p:cNvSpPr/>
          <p:nvPr/>
        </p:nvSpPr>
        <p:spPr>
          <a:xfrm>
            <a:off x="3121787" y="1416051"/>
            <a:ext cx="850900" cy="4571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2015</a:t>
            </a:r>
          </a:p>
        </p:txBody>
      </p:sp>
      <p:sp>
        <p:nvSpPr>
          <p:cNvPr id="8" name="Rectangle 7"/>
          <p:cNvSpPr/>
          <p:nvPr/>
        </p:nvSpPr>
        <p:spPr>
          <a:xfrm>
            <a:off x="4410688" y="1416050"/>
            <a:ext cx="850900" cy="4571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2016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-1656481" y="3204443"/>
            <a:ext cx="4386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Above/Below Targets by…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2052608" y="3212575"/>
            <a:ext cx="679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-1.5	-1.0	-0.5	0	0.5	1.0	1.5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32886" y="4602704"/>
            <a:ext cx="850900" cy="1143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119169" y="4127501"/>
            <a:ext cx="850900" cy="1143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1832886" y="4109007"/>
            <a:ext cx="850900" cy="11430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114969" y="3162298"/>
            <a:ext cx="850900" cy="11430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4408070" y="3408453"/>
            <a:ext cx="850900" cy="11520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4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Exam Results Compared with Mocks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408070" y="3409353"/>
            <a:ext cx="850900" cy="1143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5704780" y="1416052"/>
            <a:ext cx="850900" cy="4571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2017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674940" y="4290592"/>
            <a:ext cx="850900" cy="1143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6983814" y="1419367"/>
            <a:ext cx="850900" cy="4571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2018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897739" y="4686926"/>
            <a:ext cx="850900" cy="1143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8217526" y="4863190"/>
            <a:ext cx="850900" cy="11520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4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217526" y="4863190"/>
            <a:ext cx="850900" cy="1143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6898710" y="4686926"/>
            <a:ext cx="850900" cy="1143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8279964" y="1419368"/>
            <a:ext cx="850900" cy="4571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2019</a:t>
            </a:r>
            <a:endParaRPr lang="en-GB" dirty="0"/>
          </a:p>
        </p:txBody>
      </p:sp>
      <p:sp>
        <p:nvSpPr>
          <p:cNvPr id="30" name="Rectangle 29"/>
          <p:cNvSpPr/>
          <p:nvPr/>
        </p:nvSpPr>
        <p:spPr>
          <a:xfrm>
            <a:off x="9592799" y="4101195"/>
            <a:ext cx="850900" cy="11520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5400" dirty="0">
              <a:solidFill>
                <a:schemeClr val="tx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592799" y="4101195"/>
            <a:ext cx="850900" cy="1143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9589429" y="3663498"/>
            <a:ext cx="850900" cy="1143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9605237" y="1416049"/>
            <a:ext cx="850900" cy="45719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2020</a:t>
            </a:r>
            <a:endParaRPr lang="en-GB" dirty="0"/>
          </a:p>
        </p:txBody>
      </p:sp>
      <p:sp>
        <p:nvSpPr>
          <p:cNvPr id="37" name="Rectangle 36"/>
          <p:cNvSpPr/>
          <p:nvPr/>
        </p:nvSpPr>
        <p:spPr>
          <a:xfrm>
            <a:off x="9838249" y="2836231"/>
            <a:ext cx="360000" cy="396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?</a:t>
            </a:r>
            <a:endParaRPr lang="en-GB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47020" y="6025244"/>
            <a:ext cx="2801257" cy="46445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MOCKS PERFORMANCE</a:t>
            </a:r>
            <a:endParaRPr lang="en-GB" b="1" dirty="0"/>
          </a:p>
        </p:txBody>
      </p:sp>
      <p:sp>
        <p:nvSpPr>
          <p:cNvPr id="38" name="Rectangle 37"/>
          <p:cNvSpPr/>
          <p:nvPr/>
        </p:nvSpPr>
        <p:spPr>
          <a:xfrm>
            <a:off x="7089431" y="6025244"/>
            <a:ext cx="2801257" cy="46445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GCSE PERFORMANCE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05223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07407E-6 L -0.00039 -0.0694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22222E-6 L -0.00104 -0.1925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-0.00065 -0.1430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11111E-6 L -0.00065 -0.1923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 L -0.00104 -0.2236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 animBg="1"/>
      <p:bldP spid="17" grpId="0" animBg="1"/>
      <p:bldP spid="18" grpId="0" animBg="1"/>
      <p:bldP spid="19" grpId="0" animBg="1"/>
      <p:bldP spid="23" grpId="0" animBg="1"/>
      <p:bldP spid="30" grpId="0" animBg="1"/>
      <p:bldP spid="35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/>
              <a:t>Absolutely nailed it?</a:t>
            </a:r>
            <a:endParaRPr lang="en-GB" b="1" dirty="0"/>
          </a:p>
        </p:txBody>
      </p:sp>
      <p:pic>
        <p:nvPicPr>
          <p:cNvPr id="4" name="NailedThrow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9800" y="1825625"/>
            <a:ext cx="5232400" cy="4351338"/>
          </a:xfrm>
        </p:spPr>
      </p:pic>
      <p:pic>
        <p:nvPicPr>
          <p:cNvPr id="6" name="Picture 2" descr="http://www.hacw.nhs.uk/EasysiteWeb/getresource.axd?AssetID=24378&amp;type=full&amp;servicetype=Inl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68" y="282912"/>
            <a:ext cx="1971675" cy="140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66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000"/>
    </mc:Choice>
    <mc:Fallback xmlns="">
      <p:transition spd="slow" advClick="0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900144"/>
            <a:ext cx="12192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800" b="1" dirty="0" smtClean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MOTIVATION</a:t>
            </a:r>
            <a:endParaRPr lang="en-GB" sz="9600" b="1" dirty="0">
              <a:solidFill>
                <a:schemeClr val="accent6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08300" y="2029102"/>
            <a:ext cx="6096000" cy="264687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66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X</a:t>
            </a:r>
            <a:endParaRPr lang="en-GB" sz="16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3538956"/>
            <a:ext cx="121920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3800" b="1" dirty="0">
                <a:solidFill>
                  <a:schemeClr val="accent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ABILITY</a:t>
            </a:r>
            <a:endParaRPr lang="en-GB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69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27489" y="252054"/>
            <a:ext cx="5491111" cy="618684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200" dirty="0">
                <a:latin typeface="Aharoni" panose="02010803020104030203" pitchFamily="2" charset="-79"/>
                <a:cs typeface="Aharoni" panose="02010803020104030203" pitchFamily="2" charset="-79"/>
              </a:rPr>
              <a:t>ONE WEEK</a:t>
            </a:r>
          </a:p>
        </p:txBody>
      </p:sp>
    </p:spTree>
    <p:extLst>
      <p:ext uri="{BB962C8B-B14F-4D97-AF65-F5344CB8AC3E}">
        <p14:creationId xmlns:p14="http://schemas.microsoft.com/office/powerpoint/2010/main" val="21240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000" y="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9689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1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9689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4660990" y="5666283"/>
            <a:ext cx="3406760" cy="104931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Aharoni" panose="02010803020104030203" pitchFamily="2" charset="-79"/>
                <a:cs typeface="Aharoni" panose="02010803020104030203" pitchFamily="2" charset="-79"/>
              </a:rPr>
              <a:t>BORN</a:t>
            </a:r>
            <a:endParaRPr lang="en-GB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4251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9689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4660990" y="5666283"/>
            <a:ext cx="3406760" cy="104931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(congrats btw)</a:t>
            </a:r>
            <a:endParaRPr lang="en-GB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8336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9689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327326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474963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622600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2770237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2917874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065511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3213148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371894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519531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667168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3814805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3962442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4110079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4257716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4405353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4552990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4700627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848264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4995901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5143538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5291175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5438812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5586449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5745195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5892832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6040469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6188106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6335743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6483380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6631017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6778654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6926291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7073928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7221565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7369202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7516839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7664476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7812113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7959750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8118496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/>
          <p:cNvSpPr/>
          <p:nvPr/>
        </p:nvSpPr>
        <p:spPr>
          <a:xfrm>
            <a:off x="8266133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8413770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8561407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>
            <a:off x="8709044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8856681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9004318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9151955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/>
          <p:cNvSpPr/>
          <p:nvPr/>
        </p:nvSpPr>
        <p:spPr>
          <a:xfrm>
            <a:off x="9299592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9447229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/>
          <p:cNvSpPr/>
          <p:nvPr/>
        </p:nvSpPr>
        <p:spPr>
          <a:xfrm>
            <a:off x="9594866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9742503" y="264754"/>
            <a:ext cx="108000" cy="10800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4660990" y="5666283"/>
            <a:ext cx="3406760" cy="104931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haroni" panose="02010803020104030203" pitchFamily="2" charset="-79"/>
                <a:cs typeface="Aharoni" panose="02010803020104030203" pitchFamily="2" charset="-79"/>
              </a:rPr>
              <a:t>ONE YEAR OLD!</a:t>
            </a:r>
          </a:p>
        </p:txBody>
      </p:sp>
    </p:spTree>
    <p:extLst>
      <p:ext uri="{BB962C8B-B14F-4D97-AF65-F5344CB8AC3E}">
        <p14:creationId xmlns:p14="http://schemas.microsoft.com/office/powerpoint/2010/main" val="345490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9689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327326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474963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622600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2770237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2917874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065511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3213148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371894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519531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667168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3814805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3962442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4110079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4257716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4405353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4552990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4700627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848264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4995901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5143538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5291175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5438812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5586449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5745195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5892832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6040469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6188106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6335743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6483380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6631017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6778654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6926291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7073928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7221565" y="264754"/>
            <a:ext cx="108000" cy="10800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7369202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7516839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7664476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7812113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7959750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8118496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/>
          <p:cNvSpPr/>
          <p:nvPr/>
        </p:nvSpPr>
        <p:spPr>
          <a:xfrm>
            <a:off x="8266133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8413770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8561407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>
            <a:off x="8709044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8856681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9004318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9151955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/>
          <p:cNvSpPr/>
          <p:nvPr/>
        </p:nvSpPr>
        <p:spPr>
          <a:xfrm>
            <a:off x="9299592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9447229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/>
          <p:cNvSpPr/>
          <p:nvPr/>
        </p:nvSpPr>
        <p:spPr>
          <a:xfrm>
            <a:off x="9594866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9742503" y="26475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4660990" y="5666283"/>
            <a:ext cx="3406760" cy="104931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NOT QUITE ONE </a:t>
            </a:r>
            <a:r>
              <a:rPr lang="en-GB" sz="3200" dirty="0">
                <a:latin typeface="Aharoni" panose="02010803020104030203" pitchFamily="2" charset="-79"/>
                <a:cs typeface="Aharoni" panose="02010803020104030203" pitchFamily="2" charset="-79"/>
              </a:rPr>
              <a:t>YEAR OLD!</a:t>
            </a:r>
          </a:p>
        </p:txBody>
      </p:sp>
      <p:sp>
        <p:nvSpPr>
          <p:cNvPr id="3" name="Down Arrow 2"/>
          <p:cNvSpPr/>
          <p:nvPr/>
        </p:nvSpPr>
        <p:spPr>
          <a:xfrm flipV="1">
            <a:off x="6953291" y="444137"/>
            <a:ext cx="644548" cy="79325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6" name="Picture 2" descr="Image may contain: 2 people, people smiling, baby, child and closeu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3" t="20443" r="46786" b="24642"/>
          <a:stretch/>
        </p:blipFill>
        <p:spPr bwMode="auto">
          <a:xfrm>
            <a:off x="6188106" y="1193463"/>
            <a:ext cx="2336801" cy="28588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90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968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32732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47496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62260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277023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291787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06551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321314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37189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51953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66716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381480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396244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411007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425771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440535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455299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470062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84826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499590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514353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529117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543881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558644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574519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589283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604046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618810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633574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648338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663101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677865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692629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707392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722156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736920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751683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766447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781211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795975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811849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/>
          <p:cNvSpPr/>
          <p:nvPr/>
        </p:nvSpPr>
        <p:spPr>
          <a:xfrm>
            <a:off x="826613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841377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856140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>
            <a:off x="870904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885668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900431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915195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/>
          <p:cNvSpPr/>
          <p:nvPr/>
        </p:nvSpPr>
        <p:spPr>
          <a:xfrm>
            <a:off x="929959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944722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/>
          <p:cNvSpPr/>
          <p:nvPr/>
        </p:nvSpPr>
        <p:spPr>
          <a:xfrm>
            <a:off x="959486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974250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/>
          <p:cNvSpPr/>
          <p:nvPr/>
        </p:nvSpPr>
        <p:spPr>
          <a:xfrm>
            <a:off x="217968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/>
          <p:cNvSpPr/>
          <p:nvPr/>
        </p:nvSpPr>
        <p:spPr>
          <a:xfrm>
            <a:off x="232732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/>
          <p:cNvSpPr/>
          <p:nvPr/>
        </p:nvSpPr>
        <p:spPr>
          <a:xfrm>
            <a:off x="2474963" y="401329"/>
            <a:ext cx="108000" cy="10800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/>
          <p:cNvSpPr/>
          <p:nvPr/>
        </p:nvSpPr>
        <p:spPr>
          <a:xfrm>
            <a:off x="262260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/>
          <p:cNvSpPr/>
          <p:nvPr/>
        </p:nvSpPr>
        <p:spPr>
          <a:xfrm>
            <a:off x="277023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 72"/>
          <p:cNvSpPr/>
          <p:nvPr/>
        </p:nvSpPr>
        <p:spPr>
          <a:xfrm>
            <a:off x="291787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 73"/>
          <p:cNvSpPr/>
          <p:nvPr/>
        </p:nvSpPr>
        <p:spPr>
          <a:xfrm>
            <a:off x="306551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/>
          <p:cNvSpPr/>
          <p:nvPr/>
        </p:nvSpPr>
        <p:spPr>
          <a:xfrm>
            <a:off x="321314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/>
          <p:cNvSpPr/>
          <p:nvPr/>
        </p:nvSpPr>
        <p:spPr>
          <a:xfrm>
            <a:off x="337189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 76"/>
          <p:cNvSpPr/>
          <p:nvPr/>
        </p:nvSpPr>
        <p:spPr>
          <a:xfrm>
            <a:off x="3519531" y="401329"/>
            <a:ext cx="108000" cy="10800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 77"/>
          <p:cNvSpPr/>
          <p:nvPr/>
        </p:nvSpPr>
        <p:spPr>
          <a:xfrm>
            <a:off x="366716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ctangle 78"/>
          <p:cNvSpPr/>
          <p:nvPr/>
        </p:nvSpPr>
        <p:spPr>
          <a:xfrm>
            <a:off x="381480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 79"/>
          <p:cNvSpPr/>
          <p:nvPr/>
        </p:nvSpPr>
        <p:spPr>
          <a:xfrm>
            <a:off x="396244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 80"/>
          <p:cNvSpPr/>
          <p:nvPr/>
        </p:nvSpPr>
        <p:spPr>
          <a:xfrm>
            <a:off x="411007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 81"/>
          <p:cNvSpPr/>
          <p:nvPr/>
        </p:nvSpPr>
        <p:spPr>
          <a:xfrm>
            <a:off x="425771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/>
          <p:cNvSpPr/>
          <p:nvPr/>
        </p:nvSpPr>
        <p:spPr>
          <a:xfrm>
            <a:off x="440535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 83"/>
          <p:cNvSpPr/>
          <p:nvPr/>
        </p:nvSpPr>
        <p:spPr>
          <a:xfrm>
            <a:off x="455299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 84"/>
          <p:cNvSpPr/>
          <p:nvPr/>
        </p:nvSpPr>
        <p:spPr>
          <a:xfrm>
            <a:off x="470062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 85"/>
          <p:cNvSpPr/>
          <p:nvPr/>
        </p:nvSpPr>
        <p:spPr>
          <a:xfrm>
            <a:off x="484826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angle 86"/>
          <p:cNvSpPr/>
          <p:nvPr/>
        </p:nvSpPr>
        <p:spPr>
          <a:xfrm>
            <a:off x="499590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Rectangle 87"/>
          <p:cNvSpPr/>
          <p:nvPr/>
        </p:nvSpPr>
        <p:spPr>
          <a:xfrm>
            <a:off x="514353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ctangle 88"/>
          <p:cNvSpPr/>
          <p:nvPr/>
        </p:nvSpPr>
        <p:spPr>
          <a:xfrm>
            <a:off x="529117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ectangle 89"/>
          <p:cNvSpPr/>
          <p:nvPr/>
        </p:nvSpPr>
        <p:spPr>
          <a:xfrm>
            <a:off x="543881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ectangle 90"/>
          <p:cNvSpPr/>
          <p:nvPr/>
        </p:nvSpPr>
        <p:spPr>
          <a:xfrm>
            <a:off x="558644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Rectangle 91"/>
          <p:cNvSpPr/>
          <p:nvPr/>
        </p:nvSpPr>
        <p:spPr>
          <a:xfrm>
            <a:off x="574519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ctangle 92"/>
          <p:cNvSpPr/>
          <p:nvPr/>
        </p:nvSpPr>
        <p:spPr>
          <a:xfrm>
            <a:off x="589283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ctangle 93"/>
          <p:cNvSpPr/>
          <p:nvPr/>
        </p:nvSpPr>
        <p:spPr>
          <a:xfrm>
            <a:off x="604046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ctangle 94"/>
          <p:cNvSpPr/>
          <p:nvPr/>
        </p:nvSpPr>
        <p:spPr>
          <a:xfrm>
            <a:off x="618810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Rectangle 95"/>
          <p:cNvSpPr/>
          <p:nvPr/>
        </p:nvSpPr>
        <p:spPr>
          <a:xfrm>
            <a:off x="633574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ctangle 96"/>
          <p:cNvSpPr/>
          <p:nvPr/>
        </p:nvSpPr>
        <p:spPr>
          <a:xfrm>
            <a:off x="648338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Rectangle 97"/>
          <p:cNvSpPr/>
          <p:nvPr/>
        </p:nvSpPr>
        <p:spPr>
          <a:xfrm>
            <a:off x="663101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Rectangle 98"/>
          <p:cNvSpPr/>
          <p:nvPr/>
        </p:nvSpPr>
        <p:spPr>
          <a:xfrm>
            <a:off x="677865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ectangle 99"/>
          <p:cNvSpPr/>
          <p:nvPr/>
        </p:nvSpPr>
        <p:spPr>
          <a:xfrm>
            <a:off x="692629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ectangle 100"/>
          <p:cNvSpPr/>
          <p:nvPr/>
        </p:nvSpPr>
        <p:spPr>
          <a:xfrm>
            <a:off x="707392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Rectangle 101"/>
          <p:cNvSpPr/>
          <p:nvPr/>
        </p:nvSpPr>
        <p:spPr>
          <a:xfrm>
            <a:off x="722156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Rectangle 102"/>
          <p:cNvSpPr/>
          <p:nvPr/>
        </p:nvSpPr>
        <p:spPr>
          <a:xfrm>
            <a:off x="736920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 103"/>
          <p:cNvSpPr/>
          <p:nvPr/>
        </p:nvSpPr>
        <p:spPr>
          <a:xfrm>
            <a:off x="751683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 104"/>
          <p:cNvSpPr/>
          <p:nvPr/>
        </p:nvSpPr>
        <p:spPr>
          <a:xfrm>
            <a:off x="766447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 105"/>
          <p:cNvSpPr/>
          <p:nvPr/>
        </p:nvSpPr>
        <p:spPr>
          <a:xfrm>
            <a:off x="781211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 106"/>
          <p:cNvSpPr/>
          <p:nvPr/>
        </p:nvSpPr>
        <p:spPr>
          <a:xfrm>
            <a:off x="795975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 107"/>
          <p:cNvSpPr/>
          <p:nvPr/>
        </p:nvSpPr>
        <p:spPr>
          <a:xfrm>
            <a:off x="811849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Rectangle 108"/>
          <p:cNvSpPr/>
          <p:nvPr/>
        </p:nvSpPr>
        <p:spPr>
          <a:xfrm>
            <a:off x="826613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Rectangle 109"/>
          <p:cNvSpPr/>
          <p:nvPr/>
        </p:nvSpPr>
        <p:spPr>
          <a:xfrm>
            <a:off x="841377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Rectangle 110"/>
          <p:cNvSpPr/>
          <p:nvPr/>
        </p:nvSpPr>
        <p:spPr>
          <a:xfrm>
            <a:off x="856140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ectangle 111"/>
          <p:cNvSpPr/>
          <p:nvPr/>
        </p:nvSpPr>
        <p:spPr>
          <a:xfrm>
            <a:off x="870904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Rectangle 112"/>
          <p:cNvSpPr/>
          <p:nvPr/>
        </p:nvSpPr>
        <p:spPr>
          <a:xfrm>
            <a:off x="885668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Rectangle 113"/>
          <p:cNvSpPr/>
          <p:nvPr/>
        </p:nvSpPr>
        <p:spPr>
          <a:xfrm>
            <a:off x="900431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Rectangle 114"/>
          <p:cNvSpPr/>
          <p:nvPr/>
        </p:nvSpPr>
        <p:spPr>
          <a:xfrm>
            <a:off x="915195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Rectangle 115"/>
          <p:cNvSpPr/>
          <p:nvPr/>
        </p:nvSpPr>
        <p:spPr>
          <a:xfrm>
            <a:off x="929959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Rectangle 116"/>
          <p:cNvSpPr/>
          <p:nvPr/>
        </p:nvSpPr>
        <p:spPr>
          <a:xfrm>
            <a:off x="944722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Rectangle 117"/>
          <p:cNvSpPr/>
          <p:nvPr/>
        </p:nvSpPr>
        <p:spPr>
          <a:xfrm>
            <a:off x="959486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Rectangle 118"/>
          <p:cNvSpPr/>
          <p:nvPr/>
        </p:nvSpPr>
        <p:spPr>
          <a:xfrm>
            <a:off x="974250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Rectangle 119"/>
          <p:cNvSpPr/>
          <p:nvPr/>
        </p:nvSpPr>
        <p:spPr>
          <a:xfrm>
            <a:off x="217968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Rectangle 120"/>
          <p:cNvSpPr/>
          <p:nvPr/>
        </p:nvSpPr>
        <p:spPr>
          <a:xfrm>
            <a:off x="232732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 121"/>
          <p:cNvSpPr/>
          <p:nvPr/>
        </p:nvSpPr>
        <p:spPr>
          <a:xfrm>
            <a:off x="247496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Rectangle 122"/>
          <p:cNvSpPr/>
          <p:nvPr/>
        </p:nvSpPr>
        <p:spPr>
          <a:xfrm>
            <a:off x="262260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Rectangle 123"/>
          <p:cNvSpPr/>
          <p:nvPr/>
        </p:nvSpPr>
        <p:spPr>
          <a:xfrm>
            <a:off x="277023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Rectangle 124"/>
          <p:cNvSpPr/>
          <p:nvPr/>
        </p:nvSpPr>
        <p:spPr>
          <a:xfrm>
            <a:off x="291787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Rectangle 125"/>
          <p:cNvSpPr/>
          <p:nvPr/>
        </p:nvSpPr>
        <p:spPr>
          <a:xfrm>
            <a:off x="306551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Rectangle 126"/>
          <p:cNvSpPr/>
          <p:nvPr/>
        </p:nvSpPr>
        <p:spPr>
          <a:xfrm>
            <a:off x="321314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Rectangle 127"/>
          <p:cNvSpPr/>
          <p:nvPr/>
        </p:nvSpPr>
        <p:spPr>
          <a:xfrm>
            <a:off x="337189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Rectangle 128"/>
          <p:cNvSpPr/>
          <p:nvPr/>
        </p:nvSpPr>
        <p:spPr>
          <a:xfrm>
            <a:off x="351953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Rectangle 129"/>
          <p:cNvSpPr/>
          <p:nvPr/>
        </p:nvSpPr>
        <p:spPr>
          <a:xfrm>
            <a:off x="366716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Rectangle 130"/>
          <p:cNvSpPr/>
          <p:nvPr/>
        </p:nvSpPr>
        <p:spPr>
          <a:xfrm>
            <a:off x="381480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Rectangle 131"/>
          <p:cNvSpPr/>
          <p:nvPr/>
        </p:nvSpPr>
        <p:spPr>
          <a:xfrm>
            <a:off x="396244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Rectangle 132"/>
          <p:cNvSpPr/>
          <p:nvPr/>
        </p:nvSpPr>
        <p:spPr>
          <a:xfrm>
            <a:off x="411007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Rectangle 133"/>
          <p:cNvSpPr/>
          <p:nvPr/>
        </p:nvSpPr>
        <p:spPr>
          <a:xfrm>
            <a:off x="425771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Rectangle 134"/>
          <p:cNvSpPr/>
          <p:nvPr/>
        </p:nvSpPr>
        <p:spPr>
          <a:xfrm>
            <a:off x="440535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Rectangle 135"/>
          <p:cNvSpPr/>
          <p:nvPr/>
        </p:nvSpPr>
        <p:spPr>
          <a:xfrm>
            <a:off x="455299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Rectangle 136"/>
          <p:cNvSpPr/>
          <p:nvPr/>
        </p:nvSpPr>
        <p:spPr>
          <a:xfrm>
            <a:off x="470062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Rectangle 137"/>
          <p:cNvSpPr/>
          <p:nvPr/>
        </p:nvSpPr>
        <p:spPr>
          <a:xfrm>
            <a:off x="484826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Rectangle 138"/>
          <p:cNvSpPr/>
          <p:nvPr/>
        </p:nvSpPr>
        <p:spPr>
          <a:xfrm>
            <a:off x="499590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Rectangle 139"/>
          <p:cNvSpPr/>
          <p:nvPr/>
        </p:nvSpPr>
        <p:spPr>
          <a:xfrm>
            <a:off x="514353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Rectangle 140"/>
          <p:cNvSpPr/>
          <p:nvPr/>
        </p:nvSpPr>
        <p:spPr>
          <a:xfrm>
            <a:off x="529117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Rectangle 141"/>
          <p:cNvSpPr/>
          <p:nvPr/>
        </p:nvSpPr>
        <p:spPr>
          <a:xfrm>
            <a:off x="543881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Rectangle 142"/>
          <p:cNvSpPr/>
          <p:nvPr/>
        </p:nvSpPr>
        <p:spPr>
          <a:xfrm>
            <a:off x="558644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Rectangle 143"/>
          <p:cNvSpPr/>
          <p:nvPr/>
        </p:nvSpPr>
        <p:spPr>
          <a:xfrm>
            <a:off x="574519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Rectangle 144"/>
          <p:cNvSpPr/>
          <p:nvPr/>
        </p:nvSpPr>
        <p:spPr>
          <a:xfrm>
            <a:off x="589283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Rectangle 145"/>
          <p:cNvSpPr/>
          <p:nvPr/>
        </p:nvSpPr>
        <p:spPr>
          <a:xfrm>
            <a:off x="604046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Rectangle 146"/>
          <p:cNvSpPr/>
          <p:nvPr/>
        </p:nvSpPr>
        <p:spPr>
          <a:xfrm>
            <a:off x="618810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Rectangle 147"/>
          <p:cNvSpPr/>
          <p:nvPr/>
        </p:nvSpPr>
        <p:spPr>
          <a:xfrm>
            <a:off x="633574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Rectangle 148"/>
          <p:cNvSpPr/>
          <p:nvPr/>
        </p:nvSpPr>
        <p:spPr>
          <a:xfrm>
            <a:off x="648338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Rectangle 149"/>
          <p:cNvSpPr/>
          <p:nvPr/>
        </p:nvSpPr>
        <p:spPr>
          <a:xfrm>
            <a:off x="663101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Rectangle 150"/>
          <p:cNvSpPr/>
          <p:nvPr/>
        </p:nvSpPr>
        <p:spPr>
          <a:xfrm>
            <a:off x="677865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Rectangle 151"/>
          <p:cNvSpPr/>
          <p:nvPr/>
        </p:nvSpPr>
        <p:spPr>
          <a:xfrm>
            <a:off x="692629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Rectangle 152"/>
          <p:cNvSpPr/>
          <p:nvPr/>
        </p:nvSpPr>
        <p:spPr>
          <a:xfrm>
            <a:off x="707392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Rectangle 153"/>
          <p:cNvSpPr/>
          <p:nvPr/>
        </p:nvSpPr>
        <p:spPr>
          <a:xfrm>
            <a:off x="722156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Rectangle 154"/>
          <p:cNvSpPr/>
          <p:nvPr/>
        </p:nvSpPr>
        <p:spPr>
          <a:xfrm>
            <a:off x="736920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Rectangle 155"/>
          <p:cNvSpPr/>
          <p:nvPr/>
        </p:nvSpPr>
        <p:spPr>
          <a:xfrm>
            <a:off x="751683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Rectangle 156"/>
          <p:cNvSpPr/>
          <p:nvPr/>
        </p:nvSpPr>
        <p:spPr>
          <a:xfrm>
            <a:off x="766447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" name="Rectangle 157"/>
          <p:cNvSpPr/>
          <p:nvPr/>
        </p:nvSpPr>
        <p:spPr>
          <a:xfrm>
            <a:off x="781211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" name="Rectangle 158"/>
          <p:cNvSpPr/>
          <p:nvPr/>
        </p:nvSpPr>
        <p:spPr>
          <a:xfrm>
            <a:off x="795975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" name="Rectangle 159"/>
          <p:cNvSpPr/>
          <p:nvPr/>
        </p:nvSpPr>
        <p:spPr>
          <a:xfrm>
            <a:off x="811849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" name="Rectangle 160"/>
          <p:cNvSpPr/>
          <p:nvPr/>
        </p:nvSpPr>
        <p:spPr>
          <a:xfrm>
            <a:off x="826613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2" name="Rectangle 161"/>
          <p:cNvSpPr/>
          <p:nvPr/>
        </p:nvSpPr>
        <p:spPr>
          <a:xfrm>
            <a:off x="841377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3" name="Rectangle 162"/>
          <p:cNvSpPr/>
          <p:nvPr/>
        </p:nvSpPr>
        <p:spPr>
          <a:xfrm>
            <a:off x="856140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4" name="Rectangle 163"/>
          <p:cNvSpPr/>
          <p:nvPr/>
        </p:nvSpPr>
        <p:spPr>
          <a:xfrm>
            <a:off x="870904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5" name="Rectangle 164"/>
          <p:cNvSpPr/>
          <p:nvPr/>
        </p:nvSpPr>
        <p:spPr>
          <a:xfrm>
            <a:off x="885668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" name="Rectangle 165"/>
          <p:cNvSpPr/>
          <p:nvPr/>
        </p:nvSpPr>
        <p:spPr>
          <a:xfrm>
            <a:off x="900431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7" name="Rectangle 166"/>
          <p:cNvSpPr/>
          <p:nvPr/>
        </p:nvSpPr>
        <p:spPr>
          <a:xfrm>
            <a:off x="915195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8" name="Rectangle 167"/>
          <p:cNvSpPr/>
          <p:nvPr/>
        </p:nvSpPr>
        <p:spPr>
          <a:xfrm>
            <a:off x="929959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9" name="Rectangle 168"/>
          <p:cNvSpPr/>
          <p:nvPr/>
        </p:nvSpPr>
        <p:spPr>
          <a:xfrm>
            <a:off x="944722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" name="Rectangle 169"/>
          <p:cNvSpPr/>
          <p:nvPr/>
        </p:nvSpPr>
        <p:spPr>
          <a:xfrm>
            <a:off x="959486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1" name="Rectangle 170"/>
          <p:cNvSpPr/>
          <p:nvPr/>
        </p:nvSpPr>
        <p:spPr>
          <a:xfrm>
            <a:off x="974250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2" name="Rectangle 171"/>
          <p:cNvSpPr/>
          <p:nvPr/>
        </p:nvSpPr>
        <p:spPr>
          <a:xfrm>
            <a:off x="217968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3" name="Rectangle 172"/>
          <p:cNvSpPr/>
          <p:nvPr/>
        </p:nvSpPr>
        <p:spPr>
          <a:xfrm>
            <a:off x="232732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" name="Rectangle 173"/>
          <p:cNvSpPr/>
          <p:nvPr/>
        </p:nvSpPr>
        <p:spPr>
          <a:xfrm>
            <a:off x="247496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5" name="Rectangle 174"/>
          <p:cNvSpPr/>
          <p:nvPr/>
        </p:nvSpPr>
        <p:spPr>
          <a:xfrm>
            <a:off x="262260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" name="Rectangle 175"/>
          <p:cNvSpPr/>
          <p:nvPr/>
        </p:nvSpPr>
        <p:spPr>
          <a:xfrm>
            <a:off x="277023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" name="Rectangle 176"/>
          <p:cNvSpPr/>
          <p:nvPr/>
        </p:nvSpPr>
        <p:spPr>
          <a:xfrm>
            <a:off x="291787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" name="Rectangle 177"/>
          <p:cNvSpPr/>
          <p:nvPr/>
        </p:nvSpPr>
        <p:spPr>
          <a:xfrm>
            <a:off x="306551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" name="Rectangle 178"/>
          <p:cNvSpPr/>
          <p:nvPr/>
        </p:nvSpPr>
        <p:spPr>
          <a:xfrm>
            <a:off x="321314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" name="Rectangle 179"/>
          <p:cNvSpPr/>
          <p:nvPr/>
        </p:nvSpPr>
        <p:spPr>
          <a:xfrm>
            <a:off x="337189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" name="Rectangle 180"/>
          <p:cNvSpPr/>
          <p:nvPr/>
        </p:nvSpPr>
        <p:spPr>
          <a:xfrm>
            <a:off x="351953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" name="Rectangle 181"/>
          <p:cNvSpPr/>
          <p:nvPr/>
        </p:nvSpPr>
        <p:spPr>
          <a:xfrm>
            <a:off x="366716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Rectangle 182"/>
          <p:cNvSpPr/>
          <p:nvPr/>
        </p:nvSpPr>
        <p:spPr>
          <a:xfrm>
            <a:off x="381480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Rectangle 183"/>
          <p:cNvSpPr/>
          <p:nvPr/>
        </p:nvSpPr>
        <p:spPr>
          <a:xfrm>
            <a:off x="396244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" name="Rectangle 184"/>
          <p:cNvSpPr/>
          <p:nvPr/>
        </p:nvSpPr>
        <p:spPr>
          <a:xfrm>
            <a:off x="411007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Rectangle 185"/>
          <p:cNvSpPr/>
          <p:nvPr/>
        </p:nvSpPr>
        <p:spPr>
          <a:xfrm>
            <a:off x="425771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" name="Rectangle 186"/>
          <p:cNvSpPr/>
          <p:nvPr/>
        </p:nvSpPr>
        <p:spPr>
          <a:xfrm>
            <a:off x="440535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" name="Rectangle 187"/>
          <p:cNvSpPr/>
          <p:nvPr/>
        </p:nvSpPr>
        <p:spPr>
          <a:xfrm>
            <a:off x="455299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" name="Rectangle 188"/>
          <p:cNvSpPr/>
          <p:nvPr/>
        </p:nvSpPr>
        <p:spPr>
          <a:xfrm>
            <a:off x="470062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0" name="Rectangle 189"/>
          <p:cNvSpPr/>
          <p:nvPr/>
        </p:nvSpPr>
        <p:spPr>
          <a:xfrm>
            <a:off x="484826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1" name="Rectangle 190"/>
          <p:cNvSpPr/>
          <p:nvPr/>
        </p:nvSpPr>
        <p:spPr>
          <a:xfrm>
            <a:off x="499590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2" name="Rectangle 191"/>
          <p:cNvSpPr/>
          <p:nvPr/>
        </p:nvSpPr>
        <p:spPr>
          <a:xfrm>
            <a:off x="514353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3" name="Rectangle 192"/>
          <p:cNvSpPr/>
          <p:nvPr/>
        </p:nvSpPr>
        <p:spPr>
          <a:xfrm>
            <a:off x="529117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4" name="Rectangle 193"/>
          <p:cNvSpPr/>
          <p:nvPr/>
        </p:nvSpPr>
        <p:spPr>
          <a:xfrm>
            <a:off x="543881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5" name="Rectangle 194"/>
          <p:cNvSpPr/>
          <p:nvPr/>
        </p:nvSpPr>
        <p:spPr>
          <a:xfrm>
            <a:off x="558644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6" name="Rectangle 195"/>
          <p:cNvSpPr/>
          <p:nvPr/>
        </p:nvSpPr>
        <p:spPr>
          <a:xfrm>
            <a:off x="574519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7" name="Rectangle 196"/>
          <p:cNvSpPr/>
          <p:nvPr/>
        </p:nvSpPr>
        <p:spPr>
          <a:xfrm>
            <a:off x="589283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8" name="Rectangle 197"/>
          <p:cNvSpPr/>
          <p:nvPr/>
        </p:nvSpPr>
        <p:spPr>
          <a:xfrm>
            <a:off x="604046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9" name="Rectangle 198"/>
          <p:cNvSpPr/>
          <p:nvPr/>
        </p:nvSpPr>
        <p:spPr>
          <a:xfrm>
            <a:off x="618810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0" name="Rectangle 199"/>
          <p:cNvSpPr/>
          <p:nvPr/>
        </p:nvSpPr>
        <p:spPr>
          <a:xfrm>
            <a:off x="633574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1" name="Rectangle 200"/>
          <p:cNvSpPr/>
          <p:nvPr/>
        </p:nvSpPr>
        <p:spPr>
          <a:xfrm>
            <a:off x="648338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2" name="Rectangle 201"/>
          <p:cNvSpPr/>
          <p:nvPr/>
        </p:nvSpPr>
        <p:spPr>
          <a:xfrm>
            <a:off x="663101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3" name="Rectangle 202"/>
          <p:cNvSpPr/>
          <p:nvPr/>
        </p:nvSpPr>
        <p:spPr>
          <a:xfrm>
            <a:off x="677865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4" name="Rectangle 203"/>
          <p:cNvSpPr/>
          <p:nvPr/>
        </p:nvSpPr>
        <p:spPr>
          <a:xfrm>
            <a:off x="692629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" name="Rectangle 204"/>
          <p:cNvSpPr/>
          <p:nvPr/>
        </p:nvSpPr>
        <p:spPr>
          <a:xfrm>
            <a:off x="707392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6" name="Rectangle 205"/>
          <p:cNvSpPr/>
          <p:nvPr/>
        </p:nvSpPr>
        <p:spPr>
          <a:xfrm>
            <a:off x="722156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7" name="Rectangle 206"/>
          <p:cNvSpPr/>
          <p:nvPr/>
        </p:nvSpPr>
        <p:spPr>
          <a:xfrm>
            <a:off x="736920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8" name="Rectangle 207"/>
          <p:cNvSpPr/>
          <p:nvPr/>
        </p:nvSpPr>
        <p:spPr>
          <a:xfrm>
            <a:off x="751683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9" name="Rectangle 208"/>
          <p:cNvSpPr/>
          <p:nvPr/>
        </p:nvSpPr>
        <p:spPr>
          <a:xfrm>
            <a:off x="766447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0" name="Rectangle 209"/>
          <p:cNvSpPr/>
          <p:nvPr/>
        </p:nvSpPr>
        <p:spPr>
          <a:xfrm>
            <a:off x="781211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" name="Rectangle 210"/>
          <p:cNvSpPr/>
          <p:nvPr/>
        </p:nvSpPr>
        <p:spPr>
          <a:xfrm>
            <a:off x="795975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" name="Rectangle 211"/>
          <p:cNvSpPr/>
          <p:nvPr/>
        </p:nvSpPr>
        <p:spPr>
          <a:xfrm>
            <a:off x="811849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3" name="Rectangle 212"/>
          <p:cNvSpPr/>
          <p:nvPr/>
        </p:nvSpPr>
        <p:spPr>
          <a:xfrm>
            <a:off x="826613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4" name="Rectangle 213"/>
          <p:cNvSpPr/>
          <p:nvPr/>
        </p:nvSpPr>
        <p:spPr>
          <a:xfrm>
            <a:off x="841377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" name="Rectangle 214"/>
          <p:cNvSpPr/>
          <p:nvPr/>
        </p:nvSpPr>
        <p:spPr>
          <a:xfrm>
            <a:off x="856140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6" name="Rectangle 215"/>
          <p:cNvSpPr/>
          <p:nvPr/>
        </p:nvSpPr>
        <p:spPr>
          <a:xfrm>
            <a:off x="870904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7" name="Rectangle 216"/>
          <p:cNvSpPr/>
          <p:nvPr/>
        </p:nvSpPr>
        <p:spPr>
          <a:xfrm>
            <a:off x="885668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8" name="Rectangle 217"/>
          <p:cNvSpPr/>
          <p:nvPr/>
        </p:nvSpPr>
        <p:spPr>
          <a:xfrm>
            <a:off x="900431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9" name="Rectangle 218"/>
          <p:cNvSpPr/>
          <p:nvPr/>
        </p:nvSpPr>
        <p:spPr>
          <a:xfrm>
            <a:off x="915195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0" name="Rectangle 219"/>
          <p:cNvSpPr/>
          <p:nvPr/>
        </p:nvSpPr>
        <p:spPr>
          <a:xfrm>
            <a:off x="929959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1" name="Rectangle 220"/>
          <p:cNvSpPr/>
          <p:nvPr/>
        </p:nvSpPr>
        <p:spPr>
          <a:xfrm>
            <a:off x="944722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2" name="Rectangle 221"/>
          <p:cNvSpPr/>
          <p:nvPr/>
        </p:nvSpPr>
        <p:spPr>
          <a:xfrm>
            <a:off x="959486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3" name="Rectangle 222"/>
          <p:cNvSpPr/>
          <p:nvPr/>
        </p:nvSpPr>
        <p:spPr>
          <a:xfrm>
            <a:off x="974250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4" name="Rectangle 223"/>
          <p:cNvSpPr/>
          <p:nvPr/>
        </p:nvSpPr>
        <p:spPr>
          <a:xfrm>
            <a:off x="217968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5" name="Rectangle 224"/>
          <p:cNvSpPr/>
          <p:nvPr/>
        </p:nvSpPr>
        <p:spPr>
          <a:xfrm>
            <a:off x="232732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" name="Rectangle 225"/>
          <p:cNvSpPr/>
          <p:nvPr/>
        </p:nvSpPr>
        <p:spPr>
          <a:xfrm>
            <a:off x="247496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" name="Rectangle 226"/>
          <p:cNvSpPr/>
          <p:nvPr/>
        </p:nvSpPr>
        <p:spPr>
          <a:xfrm>
            <a:off x="262260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" name="Rectangle 227"/>
          <p:cNvSpPr/>
          <p:nvPr/>
        </p:nvSpPr>
        <p:spPr>
          <a:xfrm>
            <a:off x="277023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" name="Rectangle 228"/>
          <p:cNvSpPr/>
          <p:nvPr/>
        </p:nvSpPr>
        <p:spPr>
          <a:xfrm>
            <a:off x="291787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" name="Rectangle 229"/>
          <p:cNvSpPr/>
          <p:nvPr/>
        </p:nvSpPr>
        <p:spPr>
          <a:xfrm>
            <a:off x="306551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Rectangle 230"/>
          <p:cNvSpPr/>
          <p:nvPr/>
        </p:nvSpPr>
        <p:spPr>
          <a:xfrm>
            <a:off x="321314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Rectangle 231"/>
          <p:cNvSpPr/>
          <p:nvPr/>
        </p:nvSpPr>
        <p:spPr>
          <a:xfrm>
            <a:off x="337189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" name="Rectangle 232"/>
          <p:cNvSpPr/>
          <p:nvPr/>
        </p:nvSpPr>
        <p:spPr>
          <a:xfrm>
            <a:off x="351953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" name="Rectangle 233"/>
          <p:cNvSpPr/>
          <p:nvPr/>
        </p:nvSpPr>
        <p:spPr>
          <a:xfrm>
            <a:off x="366716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" name="Rectangle 234"/>
          <p:cNvSpPr/>
          <p:nvPr/>
        </p:nvSpPr>
        <p:spPr>
          <a:xfrm>
            <a:off x="381480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" name="Rectangle 235"/>
          <p:cNvSpPr/>
          <p:nvPr/>
        </p:nvSpPr>
        <p:spPr>
          <a:xfrm>
            <a:off x="396244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" name="Rectangle 236"/>
          <p:cNvSpPr/>
          <p:nvPr/>
        </p:nvSpPr>
        <p:spPr>
          <a:xfrm>
            <a:off x="411007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8" name="Rectangle 237"/>
          <p:cNvSpPr/>
          <p:nvPr/>
        </p:nvSpPr>
        <p:spPr>
          <a:xfrm>
            <a:off x="425771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" name="Rectangle 238"/>
          <p:cNvSpPr/>
          <p:nvPr/>
        </p:nvSpPr>
        <p:spPr>
          <a:xfrm>
            <a:off x="440535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" name="Rectangle 239"/>
          <p:cNvSpPr/>
          <p:nvPr/>
        </p:nvSpPr>
        <p:spPr>
          <a:xfrm>
            <a:off x="455299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" name="Rectangle 240"/>
          <p:cNvSpPr/>
          <p:nvPr/>
        </p:nvSpPr>
        <p:spPr>
          <a:xfrm>
            <a:off x="470062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2" name="Rectangle 241"/>
          <p:cNvSpPr/>
          <p:nvPr/>
        </p:nvSpPr>
        <p:spPr>
          <a:xfrm>
            <a:off x="484826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3" name="Rectangle 242"/>
          <p:cNvSpPr/>
          <p:nvPr/>
        </p:nvSpPr>
        <p:spPr>
          <a:xfrm>
            <a:off x="499590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4" name="Rectangle 243"/>
          <p:cNvSpPr/>
          <p:nvPr/>
        </p:nvSpPr>
        <p:spPr>
          <a:xfrm>
            <a:off x="514353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" name="Rectangle 244"/>
          <p:cNvSpPr/>
          <p:nvPr/>
        </p:nvSpPr>
        <p:spPr>
          <a:xfrm>
            <a:off x="529117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6" name="Rectangle 245"/>
          <p:cNvSpPr/>
          <p:nvPr/>
        </p:nvSpPr>
        <p:spPr>
          <a:xfrm>
            <a:off x="543881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7" name="Rectangle 246"/>
          <p:cNvSpPr/>
          <p:nvPr/>
        </p:nvSpPr>
        <p:spPr>
          <a:xfrm>
            <a:off x="558644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8" name="Rectangle 247"/>
          <p:cNvSpPr/>
          <p:nvPr/>
        </p:nvSpPr>
        <p:spPr>
          <a:xfrm>
            <a:off x="574519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9" name="Rectangle 248"/>
          <p:cNvSpPr/>
          <p:nvPr/>
        </p:nvSpPr>
        <p:spPr>
          <a:xfrm>
            <a:off x="589283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0" name="Rectangle 249"/>
          <p:cNvSpPr/>
          <p:nvPr/>
        </p:nvSpPr>
        <p:spPr>
          <a:xfrm>
            <a:off x="604046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1" name="Rectangle 250"/>
          <p:cNvSpPr/>
          <p:nvPr/>
        </p:nvSpPr>
        <p:spPr>
          <a:xfrm>
            <a:off x="618810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2" name="Rectangle 251"/>
          <p:cNvSpPr/>
          <p:nvPr/>
        </p:nvSpPr>
        <p:spPr>
          <a:xfrm>
            <a:off x="633574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3" name="Rectangle 252"/>
          <p:cNvSpPr/>
          <p:nvPr/>
        </p:nvSpPr>
        <p:spPr>
          <a:xfrm>
            <a:off x="648338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4" name="Rectangle 253"/>
          <p:cNvSpPr/>
          <p:nvPr/>
        </p:nvSpPr>
        <p:spPr>
          <a:xfrm>
            <a:off x="663101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5" name="Rectangle 254"/>
          <p:cNvSpPr/>
          <p:nvPr/>
        </p:nvSpPr>
        <p:spPr>
          <a:xfrm>
            <a:off x="677865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6" name="Rectangle 255"/>
          <p:cNvSpPr/>
          <p:nvPr/>
        </p:nvSpPr>
        <p:spPr>
          <a:xfrm>
            <a:off x="692629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7" name="Rectangle 256"/>
          <p:cNvSpPr/>
          <p:nvPr/>
        </p:nvSpPr>
        <p:spPr>
          <a:xfrm>
            <a:off x="707392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8" name="Rectangle 257"/>
          <p:cNvSpPr/>
          <p:nvPr/>
        </p:nvSpPr>
        <p:spPr>
          <a:xfrm>
            <a:off x="722156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9" name="Rectangle 258"/>
          <p:cNvSpPr/>
          <p:nvPr/>
        </p:nvSpPr>
        <p:spPr>
          <a:xfrm>
            <a:off x="736920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0" name="Rectangle 259"/>
          <p:cNvSpPr/>
          <p:nvPr/>
        </p:nvSpPr>
        <p:spPr>
          <a:xfrm>
            <a:off x="751683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1" name="Rectangle 260"/>
          <p:cNvSpPr/>
          <p:nvPr/>
        </p:nvSpPr>
        <p:spPr>
          <a:xfrm>
            <a:off x="766447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2" name="Rectangle 261"/>
          <p:cNvSpPr/>
          <p:nvPr/>
        </p:nvSpPr>
        <p:spPr>
          <a:xfrm>
            <a:off x="7812113" y="811361"/>
            <a:ext cx="108000" cy="10800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8" name="Rectangle 797"/>
          <p:cNvSpPr/>
          <p:nvPr/>
        </p:nvSpPr>
        <p:spPr>
          <a:xfrm>
            <a:off x="4660990" y="5666283"/>
            <a:ext cx="3406760" cy="104931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Aharoni" panose="02010803020104030203" pitchFamily="2" charset="-79"/>
                <a:cs typeface="Aharoni" panose="02010803020104030203" pitchFamily="2" charset="-79"/>
              </a:rPr>
              <a:t>STARTED PRIMARY SCHOOL!</a:t>
            </a:r>
          </a:p>
        </p:txBody>
      </p:sp>
    </p:spTree>
    <p:extLst>
      <p:ext uri="{BB962C8B-B14F-4D97-AF65-F5344CB8AC3E}">
        <p14:creationId xmlns:p14="http://schemas.microsoft.com/office/powerpoint/2010/main" val="117675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968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32732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47496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62260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277023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291787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06551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321314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37189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51953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66716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381480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396244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411007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425771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440535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455299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470062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84826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499590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514353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529117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543881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558644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574519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589283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604046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618810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633574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648338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663101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677865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692629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707392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722156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736920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751683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766447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781211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795975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811849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/>
          <p:cNvSpPr/>
          <p:nvPr/>
        </p:nvSpPr>
        <p:spPr>
          <a:xfrm>
            <a:off x="826613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841377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856140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>
            <a:off x="870904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885668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900431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915195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/>
          <p:cNvSpPr/>
          <p:nvPr/>
        </p:nvSpPr>
        <p:spPr>
          <a:xfrm>
            <a:off x="929959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944722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/>
          <p:cNvSpPr/>
          <p:nvPr/>
        </p:nvSpPr>
        <p:spPr>
          <a:xfrm>
            <a:off x="959486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974250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/>
          <p:cNvSpPr/>
          <p:nvPr/>
        </p:nvSpPr>
        <p:spPr>
          <a:xfrm>
            <a:off x="217968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/>
          <p:cNvSpPr/>
          <p:nvPr/>
        </p:nvSpPr>
        <p:spPr>
          <a:xfrm>
            <a:off x="232732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/>
          <p:cNvSpPr/>
          <p:nvPr/>
        </p:nvSpPr>
        <p:spPr>
          <a:xfrm>
            <a:off x="247496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/>
          <p:cNvSpPr/>
          <p:nvPr/>
        </p:nvSpPr>
        <p:spPr>
          <a:xfrm>
            <a:off x="262260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/>
          <p:cNvSpPr/>
          <p:nvPr/>
        </p:nvSpPr>
        <p:spPr>
          <a:xfrm>
            <a:off x="277023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 72"/>
          <p:cNvSpPr/>
          <p:nvPr/>
        </p:nvSpPr>
        <p:spPr>
          <a:xfrm>
            <a:off x="291787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 73"/>
          <p:cNvSpPr/>
          <p:nvPr/>
        </p:nvSpPr>
        <p:spPr>
          <a:xfrm>
            <a:off x="306551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/>
          <p:cNvSpPr/>
          <p:nvPr/>
        </p:nvSpPr>
        <p:spPr>
          <a:xfrm>
            <a:off x="321314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/>
          <p:cNvSpPr/>
          <p:nvPr/>
        </p:nvSpPr>
        <p:spPr>
          <a:xfrm>
            <a:off x="337189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 76"/>
          <p:cNvSpPr/>
          <p:nvPr/>
        </p:nvSpPr>
        <p:spPr>
          <a:xfrm>
            <a:off x="351953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 77"/>
          <p:cNvSpPr/>
          <p:nvPr/>
        </p:nvSpPr>
        <p:spPr>
          <a:xfrm>
            <a:off x="366716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ctangle 78"/>
          <p:cNvSpPr/>
          <p:nvPr/>
        </p:nvSpPr>
        <p:spPr>
          <a:xfrm>
            <a:off x="381480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 79"/>
          <p:cNvSpPr/>
          <p:nvPr/>
        </p:nvSpPr>
        <p:spPr>
          <a:xfrm>
            <a:off x="396244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 80"/>
          <p:cNvSpPr/>
          <p:nvPr/>
        </p:nvSpPr>
        <p:spPr>
          <a:xfrm>
            <a:off x="411007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 81"/>
          <p:cNvSpPr/>
          <p:nvPr/>
        </p:nvSpPr>
        <p:spPr>
          <a:xfrm>
            <a:off x="425771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/>
          <p:cNvSpPr/>
          <p:nvPr/>
        </p:nvSpPr>
        <p:spPr>
          <a:xfrm>
            <a:off x="440535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 83"/>
          <p:cNvSpPr/>
          <p:nvPr/>
        </p:nvSpPr>
        <p:spPr>
          <a:xfrm>
            <a:off x="455299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 84"/>
          <p:cNvSpPr/>
          <p:nvPr/>
        </p:nvSpPr>
        <p:spPr>
          <a:xfrm>
            <a:off x="470062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 85"/>
          <p:cNvSpPr/>
          <p:nvPr/>
        </p:nvSpPr>
        <p:spPr>
          <a:xfrm>
            <a:off x="484826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angle 86"/>
          <p:cNvSpPr/>
          <p:nvPr/>
        </p:nvSpPr>
        <p:spPr>
          <a:xfrm>
            <a:off x="499590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Rectangle 87"/>
          <p:cNvSpPr/>
          <p:nvPr/>
        </p:nvSpPr>
        <p:spPr>
          <a:xfrm>
            <a:off x="514353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ctangle 88"/>
          <p:cNvSpPr/>
          <p:nvPr/>
        </p:nvSpPr>
        <p:spPr>
          <a:xfrm>
            <a:off x="529117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ectangle 89"/>
          <p:cNvSpPr/>
          <p:nvPr/>
        </p:nvSpPr>
        <p:spPr>
          <a:xfrm>
            <a:off x="543881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ectangle 90"/>
          <p:cNvSpPr/>
          <p:nvPr/>
        </p:nvSpPr>
        <p:spPr>
          <a:xfrm>
            <a:off x="558644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Rectangle 91"/>
          <p:cNvSpPr/>
          <p:nvPr/>
        </p:nvSpPr>
        <p:spPr>
          <a:xfrm>
            <a:off x="574519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ctangle 92"/>
          <p:cNvSpPr/>
          <p:nvPr/>
        </p:nvSpPr>
        <p:spPr>
          <a:xfrm>
            <a:off x="589283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ctangle 93"/>
          <p:cNvSpPr/>
          <p:nvPr/>
        </p:nvSpPr>
        <p:spPr>
          <a:xfrm>
            <a:off x="604046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ctangle 94"/>
          <p:cNvSpPr/>
          <p:nvPr/>
        </p:nvSpPr>
        <p:spPr>
          <a:xfrm>
            <a:off x="618810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Rectangle 95"/>
          <p:cNvSpPr/>
          <p:nvPr/>
        </p:nvSpPr>
        <p:spPr>
          <a:xfrm>
            <a:off x="633574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ctangle 96"/>
          <p:cNvSpPr/>
          <p:nvPr/>
        </p:nvSpPr>
        <p:spPr>
          <a:xfrm>
            <a:off x="648338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Rectangle 97"/>
          <p:cNvSpPr/>
          <p:nvPr/>
        </p:nvSpPr>
        <p:spPr>
          <a:xfrm>
            <a:off x="663101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Rectangle 98"/>
          <p:cNvSpPr/>
          <p:nvPr/>
        </p:nvSpPr>
        <p:spPr>
          <a:xfrm>
            <a:off x="677865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ectangle 99"/>
          <p:cNvSpPr/>
          <p:nvPr/>
        </p:nvSpPr>
        <p:spPr>
          <a:xfrm>
            <a:off x="692629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ectangle 100"/>
          <p:cNvSpPr/>
          <p:nvPr/>
        </p:nvSpPr>
        <p:spPr>
          <a:xfrm>
            <a:off x="707392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Rectangle 101"/>
          <p:cNvSpPr/>
          <p:nvPr/>
        </p:nvSpPr>
        <p:spPr>
          <a:xfrm>
            <a:off x="722156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Rectangle 102"/>
          <p:cNvSpPr/>
          <p:nvPr/>
        </p:nvSpPr>
        <p:spPr>
          <a:xfrm>
            <a:off x="736920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 103"/>
          <p:cNvSpPr/>
          <p:nvPr/>
        </p:nvSpPr>
        <p:spPr>
          <a:xfrm>
            <a:off x="751683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 104"/>
          <p:cNvSpPr/>
          <p:nvPr/>
        </p:nvSpPr>
        <p:spPr>
          <a:xfrm>
            <a:off x="766447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 105"/>
          <p:cNvSpPr/>
          <p:nvPr/>
        </p:nvSpPr>
        <p:spPr>
          <a:xfrm>
            <a:off x="781211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 106"/>
          <p:cNvSpPr/>
          <p:nvPr/>
        </p:nvSpPr>
        <p:spPr>
          <a:xfrm>
            <a:off x="795975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 107"/>
          <p:cNvSpPr/>
          <p:nvPr/>
        </p:nvSpPr>
        <p:spPr>
          <a:xfrm>
            <a:off x="811849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Rectangle 108"/>
          <p:cNvSpPr/>
          <p:nvPr/>
        </p:nvSpPr>
        <p:spPr>
          <a:xfrm>
            <a:off x="826613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Rectangle 109"/>
          <p:cNvSpPr/>
          <p:nvPr/>
        </p:nvSpPr>
        <p:spPr>
          <a:xfrm>
            <a:off x="841377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Rectangle 110"/>
          <p:cNvSpPr/>
          <p:nvPr/>
        </p:nvSpPr>
        <p:spPr>
          <a:xfrm>
            <a:off x="856140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ectangle 111"/>
          <p:cNvSpPr/>
          <p:nvPr/>
        </p:nvSpPr>
        <p:spPr>
          <a:xfrm>
            <a:off x="870904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Rectangle 112"/>
          <p:cNvSpPr/>
          <p:nvPr/>
        </p:nvSpPr>
        <p:spPr>
          <a:xfrm>
            <a:off x="885668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Rectangle 113"/>
          <p:cNvSpPr/>
          <p:nvPr/>
        </p:nvSpPr>
        <p:spPr>
          <a:xfrm>
            <a:off x="900431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Rectangle 114"/>
          <p:cNvSpPr/>
          <p:nvPr/>
        </p:nvSpPr>
        <p:spPr>
          <a:xfrm>
            <a:off x="915195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Rectangle 115"/>
          <p:cNvSpPr/>
          <p:nvPr/>
        </p:nvSpPr>
        <p:spPr>
          <a:xfrm>
            <a:off x="929959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Rectangle 116"/>
          <p:cNvSpPr/>
          <p:nvPr/>
        </p:nvSpPr>
        <p:spPr>
          <a:xfrm>
            <a:off x="944722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Rectangle 117"/>
          <p:cNvSpPr/>
          <p:nvPr/>
        </p:nvSpPr>
        <p:spPr>
          <a:xfrm>
            <a:off x="959486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Rectangle 118"/>
          <p:cNvSpPr/>
          <p:nvPr/>
        </p:nvSpPr>
        <p:spPr>
          <a:xfrm>
            <a:off x="974250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Rectangle 119"/>
          <p:cNvSpPr/>
          <p:nvPr/>
        </p:nvSpPr>
        <p:spPr>
          <a:xfrm>
            <a:off x="217968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Rectangle 120"/>
          <p:cNvSpPr/>
          <p:nvPr/>
        </p:nvSpPr>
        <p:spPr>
          <a:xfrm>
            <a:off x="232732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 121"/>
          <p:cNvSpPr/>
          <p:nvPr/>
        </p:nvSpPr>
        <p:spPr>
          <a:xfrm>
            <a:off x="247496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Rectangle 122"/>
          <p:cNvSpPr/>
          <p:nvPr/>
        </p:nvSpPr>
        <p:spPr>
          <a:xfrm>
            <a:off x="262260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Rectangle 123"/>
          <p:cNvSpPr/>
          <p:nvPr/>
        </p:nvSpPr>
        <p:spPr>
          <a:xfrm>
            <a:off x="277023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Rectangle 124"/>
          <p:cNvSpPr/>
          <p:nvPr/>
        </p:nvSpPr>
        <p:spPr>
          <a:xfrm>
            <a:off x="291787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Rectangle 125"/>
          <p:cNvSpPr/>
          <p:nvPr/>
        </p:nvSpPr>
        <p:spPr>
          <a:xfrm>
            <a:off x="306551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Rectangle 126"/>
          <p:cNvSpPr/>
          <p:nvPr/>
        </p:nvSpPr>
        <p:spPr>
          <a:xfrm>
            <a:off x="321314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Rectangle 127"/>
          <p:cNvSpPr/>
          <p:nvPr/>
        </p:nvSpPr>
        <p:spPr>
          <a:xfrm>
            <a:off x="337189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Rectangle 128"/>
          <p:cNvSpPr/>
          <p:nvPr/>
        </p:nvSpPr>
        <p:spPr>
          <a:xfrm>
            <a:off x="351953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Rectangle 129"/>
          <p:cNvSpPr/>
          <p:nvPr/>
        </p:nvSpPr>
        <p:spPr>
          <a:xfrm>
            <a:off x="366716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Rectangle 130"/>
          <p:cNvSpPr/>
          <p:nvPr/>
        </p:nvSpPr>
        <p:spPr>
          <a:xfrm>
            <a:off x="381480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Rectangle 131"/>
          <p:cNvSpPr/>
          <p:nvPr/>
        </p:nvSpPr>
        <p:spPr>
          <a:xfrm>
            <a:off x="396244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Rectangle 132"/>
          <p:cNvSpPr/>
          <p:nvPr/>
        </p:nvSpPr>
        <p:spPr>
          <a:xfrm>
            <a:off x="411007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Rectangle 133"/>
          <p:cNvSpPr/>
          <p:nvPr/>
        </p:nvSpPr>
        <p:spPr>
          <a:xfrm>
            <a:off x="425771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Rectangle 134"/>
          <p:cNvSpPr/>
          <p:nvPr/>
        </p:nvSpPr>
        <p:spPr>
          <a:xfrm>
            <a:off x="440535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Rectangle 135"/>
          <p:cNvSpPr/>
          <p:nvPr/>
        </p:nvSpPr>
        <p:spPr>
          <a:xfrm>
            <a:off x="455299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Rectangle 136"/>
          <p:cNvSpPr/>
          <p:nvPr/>
        </p:nvSpPr>
        <p:spPr>
          <a:xfrm>
            <a:off x="470062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Rectangle 137"/>
          <p:cNvSpPr/>
          <p:nvPr/>
        </p:nvSpPr>
        <p:spPr>
          <a:xfrm>
            <a:off x="484826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Rectangle 138"/>
          <p:cNvSpPr/>
          <p:nvPr/>
        </p:nvSpPr>
        <p:spPr>
          <a:xfrm>
            <a:off x="499590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Rectangle 139"/>
          <p:cNvSpPr/>
          <p:nvPr/>
        </p:nvSpPr>
        <p:spPr>
          <a:xfrm>
            <a:off x="514353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Rectangle 140"/>
          <p:cNvSpPr/>
          <p:nvPr/>
        </p:nvSpPr>
        <p:spPr>
          <a:xfrm>
            <a:off x="529117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Rectangle 141"/>
          <p:cNvSpPr/>
          <p:nvPr/>
        </p:nvSpPr>
        <p:spPr>
          <a:xfrm>
            <a:off x="543881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Rectangle 142"/>
          <p:cNvSpPr/>
          <p:nvPr/>
        </p:nvSpPr>
        <p:spPr>
          <a:xfrm>
            <a:off x="558644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Rectangle 143"/>
          <p:cNvSpPr/>
          <p:nvPr/>
        </p:nvSpPr>
        <p:spPr>
          <a:xfrm>
            <a:off x="574519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Rectangle 144"/>
          <p:cNvSpPr/>
          <p:nvPr/>
        </p:nvSpPr>
        <p:spPr>
          <a:xfrm>
            <a:off x="589283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Rectangle 145"/>
          <p:cNvSpPr/>
          <p:nvPr/>
        </p:nvSpPr>
        <p:spPr>
          <a:xfrm>
            <a:off x="604046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Rectangle 146"/>
          <p:cNvSpPr/>
          <p:nvPr/>
        </p:nvSpPr>
        <p:spPr>
          <a:xfrm>
            <a:off x="618810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Rectangle 147"/>
          <p:cNvSpPr/>
          <p:nvPr/>
        </p:nvSpPr>
        <p:spPr>
          <a:xfrm>
            <a:off x="633574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Rectangle 148"/>
          <p:cNvSpPr/>
          <p:nvPr/>
        </p:nvSpPr>
        <p:spPr>
          <a:xfrm>
            <a:off x="648338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Rectangle 149"/>
          <p:cNvSpPr/>
          <p:nvPr/>
        </p:nvSpPr>
        <p:spPr>
          <a:xfrm>
            <a:off x="663101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Rectangle 150"/>
          <p:cNvSpPr/>
          <p:nvPr/>
        </p:nvSpPr>
        <p:spPr>
          <a:xfrm>
            <a:off x="677865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Rectangle 151"/>
          <p:cNvSpPr/>
          <p:nvPr/>
        </p:nvSpPr>
        <p:spPr>
          <a:xfrm>
            <a:off x="692629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Rectangle 152"/>
          <p:cNvSpPr/>
          <p:nvPr/>
        </p:nvSpPr>
        <p:spPr>
          <a:xfrm>
            <a:off x="707392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Rectangle 153"/>
          <p:cNvSpPr/>
          <p:nvPr/>
        </p:nvSpPr>
        <p:spPr>
          <a:xfrm>
            <a:off x="722156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Rectangle 154"/>
          <p:cNvSpPr/>
          <p:nvPr/>
        </p:nvSpPr>
        <p:spPr>
          <a:xfrm>
            <a:off x="736920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Rectangle 155"/>
          <p:cNvSpPr/>
          <p:nvPr/>
        </p:nvSpPr>
        <p:spPr>
          <a:xfrm>
            <a:off x="751683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Rectangle 156"/>
          <p:cNvSpPr/>
          <p:nvPr/>
        </p:nvSpPr>
        <p:spPr>
          <a:xfrm>
            <a:off x="766447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" name="Rectangle 157"/>
          <p:cNvSpPr/>
          <p:nvPr/>
        </p:nvSpPr>
        <p:spPr>
          <a:xfrm>
            <a:off x="781211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" name="Rectangle 158"/>
          <p:cNvSpPr/>
          <p:nvPr/>
        </p:nvSpPr>
        <p:spPr>
          <a:xfrm>
            <a:off x="795975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" name="Rectangle 159"/>
          <p:cNvSpPr/>
          <p:nvPr/>
        </p:nvSpPr>
        <p:spPr>
          <a:xfrm>
            <a:off x="811849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" name="Rectangle 160"/>
          <p:cNvSpPr/>
          <p:nvPr/>
        </p:nvSpPr>
        <p:spPr>
          <a:xfrm>
            <a:off x="826613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2" name="Rectangle 161"/>
          <p:cNvSpPr/>
          <p:nvPr/>
        </p:nvSpPr>
        <p:spPr>
          <a:xfrm>
            <a:off x="841377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3" name="Rectangle 162"/>
          <p:cNvSpPr/>
          <p:nvPr/>
        </p:nvSpPr>
        <p:spPr>
          <a:xfrm>
            <a:off x="856140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4" name="Rectangle 163"/>
          <p:cNvSpPr/>
          <p:nvPr/>
        </p:nvSpPr>
        <p:spPr>
          <a:xfrm>
            <a:off x="870904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5" name="Rectangle 164"/>
          <p:cNvSpPr/>
          <p:nvPr/>
        </p:nvSpPr>
        <p:spPr>
          <a:xfrm>
            <a:off x="885668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" name="Rectangle 165"/>
          <p:cNvSpPr/>
          <p:nvPr/>
        </p:nvSpPr>
        <p:spPr>
          <a:xfrm>
            <a:off x="900431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7" name="Rectangle 166"/>
          <p:cNvSpPr/>
          <p:nvPr/>
        </p:nvSpPr>
        <p:spPr>
          <a:xfrm>
            <a:off x="915195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8" name="Rectangle 167"/>
          <p:cNvSpPr/>
          <p:nvPr/>
        </p:nvSpPr>
        <p:spPr>
          <a:xfrm>
            <a:off x="929959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9" name="Rectangle 168"/>
          <p:cNvSpPr/>
          <p:nvPr/>
        </p:nvSpPr>
        <p:spPr>
          <a:xfrm>
            <a:off x="944722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" name="Rectangle 169"/>
          <p:cNvSpPr/>
          <p:nvPr/>
        </p:nvSpPr>
        <p:spPr>
          <a:xfrm>
            <a:off x="959486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1" name="Rectangle 170"/>
          <p:cNvSpPr/>
          <p:nvPr/>
        </p:nvSpPr>
        <p:spPr>
          <a:xfrm>
            <a:off x="974250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2" name="Rectangle 171"/>
          <p:cNvSpPr/>
          <p:nvPr/>
        </p:nvSpPr>
        <p:spPr>
          <a:xfrm>
            <a:off x="217968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3" name="Rectangle 172"/>
          <p:cNvSpPr/>
          <p:nvPr/>
        </p:nvSpPr>
        <p:spPr>
          <a:xfrm>
            <a:off x="232732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" name="Rectangle 173"/>
          <p:cNvSpPr/>
          <p:nvPr/>
        </p:nvSpPr>
        <p:spPr>
          <a:xfrm>
            <a:off x="247496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5" name="Rectangle 174"/>
          <p:cNvSpPr/>
          <p:nvPr/>
        </p:nvSpPr>
        <p:spPr>
          <a:xfrm>
            <a:off x="262260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" name="Rectangle 175"/>
          <p:cNvSpPr/>
          <p:nvPr/>
        </p:nvSpPr>
        <p:spPr>
          <a:xfrm>
            <a:off x="277023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" name="Rectangle 176"/>
          <p:cNvSpPr/>
          <p:nvPr/>
        </p:nvSpPr>
        <p:spPr>
          <a:xfrm>
            <a:off x="291787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" name="Rectangle 177"/>
          <p:cNvSpPr/>
          <p:nvPr/>
        </p:nvSpPr>
        <p:spPr>
          <a:xfrm>
            <a:off x="306551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" name="Rectangle 178"/>
          <p:cNvSpPr/>
          <p:nvPr/>
        </p:nvSpPr>
        <p:spPr>
          <a:xfrm>
            <a:off x="321314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" name="Rectangle 179"/>
          <p:cNvSpPr/>
          <p:nvPr/>
        </p:nvSpPr>
        <p:spPr>
          <a:xfrm>
            <a:off x="337189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" name="Rectangle 180"/>
          <p:cNvSpPr/>
          <p:nvPr/>
        </p:nvSpPr>
        <p:spPr>
          <a:xfrm>
            <a:off x="351953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" name="Rectangle 181"/>
          <p:cNvSpPr/>
          <p:nvPr/>
        </p:nvSpPr>
        <p:spPr>
          <a:xfrm>
            <a:off x="366716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Rectangle 182"/>
          <p:cNvSpPr/>
          <p:nvPr/>
        </p:nvSpPr>
        <p:spPr>
          <a:xfrm>
            <a:off x="381480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Rectangle 183"/>
          <p:cNvSpPr/>
          <p:nvPr/>
        </p:nvSpPr>
        <p:spPr>
          <a:xfrm>
            <a:off x="396244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" name="Rectangle 184"/>
          <p:cNvSpPr/>
          <p:nvPr/>
        </p:nvSpPr>
        <p:spPr>
          <a:xfrm>
            <a:off x="411007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Rectangle 185"/>
          <p:cNvSpPr/>
          <p:nvPr/>
        </p:nvSpPr>
        <p:spPr>
          <a:xfrm>
            <a:off x="425771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" name="Rectangle 186"/>
          <p:cNvSpPr/>
          <p:nvPr/>
        </p:nvSpPr>
        <p:spPr>
          <a:xfrm>
            <a:off x="440535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" name="Rectangle 187"/>
          <p:cNvSpPr/>
          <p:nvPr/>
        </p:nvSpPr>
        <p:spPr>
          <a:xfrm>
            <a:off x="455299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" name="Rectangle 188"/>
          <p:cNvSpPr/>
          <p:nvPr/>
        </p:nvSpPr>
        <p:spPr>
          <a:xfrm>
            <a:off x="470062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0" name="Rectangle 189"/>
          <p:cNvSpPr/>
          <p:nvPr/>
        </p:nvSpPr>
        <p:spPr>
          <a:xfrm>
            <a:off x="484826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1" name="Rectangle 190"/>
          <p:cNvSpPr/>
          <p:nvPr/>
        </p:nvSpPr>
        <p:spPr>
          <a:xfrm>
            <a:off x="499590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2" name="Rectangle 191"/>
          <p:cNvSpPr/>
          <p:nvPr/>
        </p:nvSpPr>
        <p:spPr>
          <a:xfrm>
            <a:off x="514353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3" name="Rectangle 192"/>
          <p:cNvSpPr/>
          <p:nvPr/>
        </p:nvSpPr>
        <p:spPr>
          <a:xfrm>
            <a:off x="529117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4" name="Rectangle 193"/>
          <p:cNvSpPr/>
          <p:nvPr/>
        </p:nvSpPr>
        <p:spPr>
          <a:xfrm>
            <a:off x="543881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5" name="Rectangle 194"/>
          <p:cNvSpPr/>
          <p:nvPr/>
        </p:nvSpPr>
        <p:spPr>
          <a:xfrm>
            <a:off x="558644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6" name="Rectangle 195"/>
          <p:cNvSpPr/>
          <p:nvPr/>
        </p:nvSpPr>
        <p:spPr>
          <a:xfrm>
            <a:off x="574519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7" name="Rectangle 196"/>
          <p:cNvSpPr/>
          <p:nvPr/>
        </p:nvSpPr>
        <p:spPr>
          <a:xfrm>
            <a:off x="589283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8" name="Rectangle 197"/>
          <p:cNvSpPr/>
          <p:nvPr/>
        </p:nvSpPr>
        <p:spPr>
          <a:xfrm>
            <a:off x="604046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9" name="Rectangle 198"/>
          <p:cNvSpPr/>
          <p:nvPr/>
        </p:nvSpPr>
        <p:spPr>
          <a:xfrm>
            <a:off x="618810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0" name="Rectangle 199"/>
          <p:cNvSpPr/>
          <p:nvPr/>
        </p:nvSpPr>
        <p:spPr>
          <a:xfrm>
            <a:off x="633574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1" name="Rectangle 200"/>
          <p:cNvSpPr/>
          <p:nvPr/>
        </p:nvSpPr>
        <p:spPr>
          <a:xfrm>
            <a:off x="648338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2" name="Rectangle 201"/>
          <p:cNvSpPr/>
          <p:nvPr/>
        </p:nvSpPr>
        <p:spPr>
          <a:xfrm>
            <a:off x="663101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3" name="Rectangle 202"/>
          <p:cNvSpPr/>
          <p:nvPr/>
        </p:nvSpPr>
        <p:spPr>
          <a:xfrm>
            <a:off x="677865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4" name="Rectangle 203"/>
          <p:cNvSpPr/>
          <p:nvPr/>
        </p:nvSpPr>
        <p:spPr>
          <a:xfrm>
            <a:off x="692629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" name="Rectangle 204"/>
          <p:cNvSpPr/>
          <p:nvPr/>
        </p:nvSpPr>
        <p:spPr>
          <a:xfrm>
            <a:off x="707392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6" name="Rectangle 205"/>
          <p:cNvSpPr/>
          <p:nvPr/>
        </p:nvSpPr>
        <p:spPr>
          <a:xfrm>
            <a:off x="722156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7" name="Rectangle 206"/>
          <p:cNvSpPr/>
          <p:nvPr/>
        </p:nvSpPr>
        <p:spPr>
          <a:xfrm>
            <a:off x="736920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8" name="Rectangle 207"/>
          <p:cNvSpPr/>
          <p:nvPr/>
        </p:nvSpPr>
        <p:spPr>
          <a:xfrm>
            <a:off x="751683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9" name="Rectangle 208"/>
          <p:cNvSpPr/>
          <p:nvPr/>
        </p:nvSpPr>
        <p:spPr>
          <a:xfrm>
            <a:off x="766447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0" name="Rectangle 209"/>
          <p:cNvSpPr/>
          <p:nvPr/>
        </p:nvSpPr>
        <p:spPr>
          <a:xfrm>
            <a:off x="781211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" name="Rectangle 210"/>
          <p:cNvSpPr/>
          <p:nvPr/>
        </p:nvSpPr>
        <p:spPr>
          <a:xfrm>
            <a:off x="795975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" name="Rectangle 211"/>
          <p:cNvSpPr/>
          <p:nvPr/>
        </p:nvSpPr>
        <p:spPr>
          <a:xfrm>
            <a:off x="811849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3" name="Rectangle 212"/>
          <p:cNvSpPr/>
          <p:nvPr/>
        </p:nvSpPr>
        <p:spPr>
          <a:xfrm>
            <a:off x="826613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4" name="Rectangle 213"/>
          <p:cNvSpPr/>
          <p:nvPr/>
        </p:nvSpPr>
        <p:spPr>
          <a:xfrm>
            <a:off x="841377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" name="Rectangle 214"/>
          <p:cNvSpPr/>
          <p:nvPr/>
        </p:nvSpPr>
        <p:spPr>
          <a:xfrm>
            <a:off x="856140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6" name="Rectangle 215"/>
          <p:cNvSpPr/>
          <p:nvPr/>
        </p:nvSpPr>
        <p:spPr>
          <a:xfrm>
            <a:off x="870904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7" name="Rectangle 216"/>
          <p:cNvSpPr/>
          <p:nvPr/>
        </p:nvSpPr>
        <p:spPr>
          <a:xfrm>
            <a:off x="885668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8" name="Rectangle 217"/>
          <p:cNvSpPr/>
          <p:nvPr/>
        </p:nvSpPr>
        <p:spPr>
          <a:xfrm>
            <a:off x="900431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9" name="Rectangle 218"/>
          <p:cNvSpPr/>
          <p:nvPr/>
        </p:nvSpPr>
        <p:spPr>
          <a:xfrm>
            <a:off x="915195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0" name="Rectangle 219"/>
          <p:cNvSpPr/>
          <p:nvPr/>
        </p:nvSpPr>
        <p:spPr>
          <a:xfrm>
            <a:off x="929959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1" name="Rectangle 220"/>
          <p:cNvSpPr/>
          <p:nvPr/>
        </p:nvSpPr>
        <p:spPr>
          <a:xfrm>
            <a:off x="944722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2" name="Rectangle 221"/>
          <p:cNvSpPr/>
          <p:nvPr/>
        </p:nvSpPr>
        <p:spPr>
          <a:xfrm>
            <a:off x="959486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3" name="Rectangle 222"/>
          <p:cNvSpPr/>
          <p:nvPr/>
        </p:nvSpPr>
        <p:spPr>
          <a:xfrm>
            <a:off x="974250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4" name="Rectangle 223"/>
          <p:cNvSpPr/>
          <p:nvPr/>
        </p:nvSpPr>
        <p:spPr>
          <a:xfrm>
            <a:off x="217968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5" name="Rectangle 224"/>
          <p:cNvSpPr/>
          <p:nvPr/>
        </p:nvSpPr>
        <p:spPr>
          <a:xfrm>
            <a:off x="232732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" name="Rectangle 225"/>
          <p:cNvSpPr/>
          <p:nvPr/>
        </p:nvSpPr>
        <p:spPr>
          <a:xfrm>
            <a:off x="247496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" name="Rectangle 226"/>
          <p:cNvSpPr/>
          <p:nvPr/>
        </p:nvSpPr>
        <p:spPr>
          <a:xfrm>
            <a:off x="262260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" name="Rectangle 227"/>
          <p:cNvSpPr/>
          <p:nvPr/>
        </p:nvSpPr>
        <p:spPr>
          <a:xfrm>
            <a:off x="277023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" name="Rectangle 228"/>
          <p:cNvSpPr/>
          <p:nvPr/>
        </p:nvSpPr>
        <p:spPr>
          <a:xfrm>
            <a:off x="291787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" name="Rectangle 229"/>
          <p:cNvSpPr/>
          <p:nvPr/>
        </p:nvSpPr>
        <p:spPr>
          <a:xfrm>
            <a:off x="306551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Rectangle 230"/>
          <p:cNvSpPr/>
          <p:nvPr/>
        </p:nvSpPr>
        <p:spPr>
          <a:xfrm>
            <a:off x="321314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Rectangle 231"/>
          <p:cNvSpPr/>
          <p:nvPr/>
        </p:nvSpPr>
        <p:spPr>
          <a:xfrm>
            <a:off x="337189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" name="Rectangle 232"/>
          <p:cNvSpPr/>
          <p:nvPr/>
        </p:nvSpPr>
        <p:spPr>
          <a:xfrm>
            <a:off x="351953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" name="Rectangle 233"/>
          <p:cNvSpPr/>
          <p:nvPr/>
        </p:nvSpPr>
        <p:spPr>
          <a:xfrm>
            <a:off x="366716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" name="Rectangle 234"/>
          <p:cNvSpPr/>
          <p:nvPr/>
        </p:nvSpPr>
        <p:spPr>
          <a:xfrm>
            <a:off x="381480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" name="Rectangle 235"/>
          <p:cNvSpPr/>
          <p:nvPr/>
        </p:nvSpPr>
        <p:spPr>
          <a:xfrm>
            <a:off x="396244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" name="Rectangle 236"/>
          <p:cNvSpPr/>
          <p:nvPr/>
        </p:nvSpPr>
        <p:spPr>
          <a:xfrm>
            <a:off x="411007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8" name="Rectangle 237"/>
          <p:cNvSpPr/>
          <p:nvPr/>
        </p:nvSpPr>
        <p:spPr>
          <a:xfrm>
            <a:off x="425771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" name="Rectangle 238"/>
          <p:cNvSpPr/>
          <p:nvPr/>
        </p:nvSpPr>
        <p:spPr>
          <a:xfrm>
            <a:off x="440535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" name="Rectangle 239"/>
          <p:cNvSpPr/>
          <p:nvPr/>
        </p:nvSpPr>
        <p:spPr>
          <a:xfrm>
            <a:off x="455299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" name="Rectangle 240"/>
          <p:cNvSpPr/>
          <p:nvPr/>
        </p:nvSpPr>
        <p:spPr>
          <a:xfrm>
            <a:off x="470062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2" name="Rectangle 241"/>
          <p:cNvSpPr/>
          <p:nvPr/>
        </p:nvSpPr>
        <p:spPr>
          <a:xfrm>
            <a:off x="484826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3" name="Rectangle 242"/>
          <p:cNvSpPr/>
          <p:nvPr/>
        </p:nvSpPr>
        <p:spPr>
          <a:xfrm>
            <a:off x="499590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4" name="Rectangle 243"/>
          <p:cNvSpPr/>
          <p:nvPr/>
        </p:nvSpPr>
        <p:spPr>
          <a:xfrm>
            <a:off x="514353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" name="Rectangle 244"/>
          <p:cNvSpPr/>
          <p:nvPr/>
        </p:nvSpPr>
        <p:spPr>
          <a:xfrm>
            <a:off x="529117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6" name="Rectangle 245"/>
          <p:cNvSpPr/>
          <p:nvPr/>
        </p:nvSpPr>
        <p:spPr>
          <a:xfrm>
            <a:off x="543881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7" name="Rectangle 246"/>
          <p:cNvSpPr/>
          <p:nvPr/>
        </p:nvSpPr>
        <p:spPr>
          <a:xfrm>
            <a:off x="558644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8" name="Rectangle 247"/>
          <p:cNvSpPr/>
          <p:nvPr/>
        </p:nvSpPr>
        <p:spPr>
          <a:xfrm>
            <a:off x="574519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9" name="Rectangle 248"/>
          <p:cNvSpPr/>
          <p:nvPr/>
        </p:nvSpPr>
        <p:spPr>
          <a:xfrm>
            <a:off x="589283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0" name="Rectangle 249"/>
          <p:cNvSpPr/>
          <p:nvPr/>
        </p:nvSpPr>
        <p:spPr>
          <a:xfrm>
            <a:off x="604046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1" name="Rectangle 250"/>
          <p:cNvSpPr/>
          <p:nvPr/>
        </p:nvSpPr>
        <p:spPr>
          <a:xfrm>
            <a:off x="618810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2" name="Rectangle 251"/>
          <p:cNvSpPr/>
          <p:nvPr/>
        </p:nvSpPr>
        <p:spPr>
          <a:xfrm>
            <a:off x="633574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3" name="Rectangle 252"/>
          <p:cNvSpPr/>
          <p:nvPr/>
        </p:nvSpPr>
        <p:spPr>
          <a:xfrm>
            <a:off x="648338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4" name="Rectangle 253"/>
          <p:cNvSpPr/>
          <p:nvPr/>
        </p:nvSpPr>
        <p:spPr>
          <a:xfrm>
            <a:off x="663101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5" name="Rectangle 254"/>
          <p:cNvSpPr/>
          <p:nvPr/>
        </p:nvSpPr>
        <p:spPr>
          <a:xfrm>
            <a:off x="677865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6" name="Rectangle 255"/>
          <p:cNvSpPr/>
          <p:nvPr/>
        </p:nvSpPr>
        <p:spPr>
          <a:xfrm>
            <a:off x="692629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7" name="Rectangle 256"/>
          <p:cNvSpPr/>
          <p:nvPr/>
        </p:nvSpPr>
        <p:spPr>
          <a:xfrm>
            <a:off x="707392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8" name="Rectangle 257"/>
          <p:cNvSpPr/>
          <p:nvPr/>
        </p:nvSpPr>
        <p:spPr>
          <a:xfrm>
            <a:off x="722156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9" name="Rectangle 258"/>
          <p:cNvSpPr/>
          <p:nvPr/>
        </p:nvSpPr>
        <p:spPr>
          <a:xfrm>
            <a:off x="736920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0" name="Rectangle 259"/>
          <p:cNvSpPr/>
          <p:nvPr/>
        </p:nvSpPr>
        <p:spPr>
          <a:xfrm>
            <a:off x="751683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1" name="Rectangle 260"/>
          <p:cNvSpPr/>
          <p:nvPr/>
        </p:nvSpPr>
        <p:spPr>
          <a:xfrm>
            <a:off x="766447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2" name="Rectangle 261"/>
          <p:cNvSpPr/>
          <p:nvPr/>
        </p:nvSpPr>
        <p:spPr>
          <a:xfrm>
            <a:off x="7812113" y="811361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3" name="Rectangle 262"/>
          <p:cNvSpPr/>
          <p:nvPr/>
        </p:nvSpPr>
        <p:spPr>
          <a:xfrm>
            <a:off x="795975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4" name="Rectangle 263"/>
          <p:cNvSpPr/>
          <p:nvPr/>
        </p:nvSpPr>
        <p:spPr>
          <a:xfrm>
            <a:off x="811849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5" name="Rectangle 264"/>
          <p:cNvSpPr/>
          <p:nvPr/>
        </p:nvSpPr>
        <p:spPr>
          <a:xfrm>
            <a:off x="826613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6" name="Rectangle 265"/>
          <p:cNvSpPr/>
          <p:nvPr/>
        </p:nvSpPr>
        <p:spPr>
          <a:xfrm>
            <a:off x="841377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7" name="Rectangle 266"/>
          <p:cNvSpPr/>
          <p:nvPr/>
        </p:nvSpPr>
        <p:spPr>
          <a:xfrm>
            <a:off x="856140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8" name="Rectangle 267"/>
          <p:cNvSpPr/>
          <p:nvPr/>
        </p:nvSpPr>
        <p:spPr>
          <a:xfrm>
            <a:off x="870904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9" name="Rectangle 268"/>
          <p:cNvSpPr/>
          <p:nvPr/>
        </p:nvSpPr>
        <p:spPr>
          <a:xfrm>
            <a:off x="885668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0" name="Rectangle 269"/>
          <p:cNvSpPr/>
          <p:nvPr/>
        </p:nvSpPr>
        <p:spPr>
          <a:xfrm>
            <a:off x="900431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1" name="Rectangle 270"/>
          <p:cNvSpPr/>
          <p:nvPr/>
        </p:nvSpPr>
        <p:spPr>
          <a:xfrm>
            <a:off x="915195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2" name="Rectangle 271"/>
          <p:cNvSpPr/>
          <p:nvPr/>
        </p:nvSpPr>
        <p:spPr>
          <a:xfrm>
            <a:off x="929959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3" name="Rectangle 272"/>
          <p:cNvSpPr/>
          <p:nvPr/>
        </p:nvSpPr>
        <p:spPr>
          <a:xfrm>
            <a:off x="944722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4" name="Rectangle 273"/>
          <p:cNvSpPr/>
          <p:nvPr/>
        </p:nvSpPr>
        <p:spPr>
          <a:xfrm>
            <a:off x="959486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5" name="Rectangle 274"/>
          <p:cNvSpPr/>
          <p:nvPr/>
        </p:nvSpPr>
        <p:spPr>
          <a:xfrm>
            <a:off x="974250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" name="Rectangle 275"/>
          <p:cNvSpPr/>
          <p:nvPr/>
        </p:nvSpPr>
        <p:spPr>
          <a:xfrm>
            <a:off x="217968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7" name="Rectangle 276"/>
          <p:cNvSpPr/>
          <p:nvPr/>
        </p:nvSpPr>
        <p:spPr>
          <a:xfrm>
            <a:off x="232732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8" name="Rectangle 277"/>
          <p:cNvSpPr/>
          <p:nvPr/>
        </p:nvSpPr>
        <p:spPr>
          <a:xfrm>
            <a:off x="247496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9" name="Rectangle 278"/>
          <p:cNvSpPr/>
          <p:nvPr/>
        </p:nvSpPr>
        <p:spPr>
          <a:xfrm>
            <a:off x="262260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0" name="Rectangle 279"/>
          <p:cNvSpPr/>
          <p:nvPr/>
        </p:nvSpPr>
        <p:spPr>
          <a:xfrm>
            <a:off x="277023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1" name="Rectangle 280"/>
          <p:cNvSpPr/>
          <p:nvPr/>
        </p:nvSpPr>
        <p:spPr>
          <a:xfrm>
            <a:off x="291787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2" name="Rectangle 281"/>
          <p:cNvSpPr/>
          <p:nvPr/>
        </p:nvSpPr>
        <p:spPr>
          <a:xfrm>
            <a:off x="306551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3" name="Rectangle 282"/>
          <p:cNvSpPr/>
          <p:nvPr/>
        </p:nvSpPr>
        <p:spPr>
          <a:xfrm>
            <a:off x="321314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4" name="Rectangle 283"/>
          <p:cNvSpPr/>
          <p:nvPr/>
        </p:nvSpPr>
        <p:spPr>
          <a:xfrm>
            <a:off x="337189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5" name="Rectangle 284"/>
          <p:cNvSpPr/>
          <p:nvPr/>
        </p:nvSpPr>
        <p:spPr>
          <a:xfrm>
            <a:off x="351953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6" name="Rectangle 285"/>
          <p:cNvSpPr/>
          <p:nvPr/>
        </p:nvSpPr>
        <p:spPr>
          <a:xfrm>
            <a:off x="366716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7" name="Rectangle 286"/>
          <p:cNvSpPr/>
          <p:nvPr/>
        </p:nvSpPr>
        <p:spPr>
          <a:xfrm>
            <a:off x="381480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8" name="Rectangle 287"/>
          <p:cNvSpPr/>
          <p:nvPr/>
        </p:nvSpPr>
        <p:spPr>
          <a:xfrm>
            <a:off x="396244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9" name="Rectangle 288"/>
          <p:cNvSpPr/>
          <p:nvPr/>
        </p:nvSpPr>
        <p:spPr>
          <a:xfrm>
            <a:off x="411007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0" name="Rectangle 289"/>
          <p:cNvSpPr/>
          <p:nvPr/>
        </p:nvSpPr>
        <p:spPr>
          <a:xfrm>
            <a:off x="425771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1" name="Rectangle 290"/>
          <p:cNvSpPr/>
          <p:nvPr/>
        </p:nvSpPr>
        <p:spPr>
          <a:xfrm>
            <a:off x="440535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2" name="Rectangle 291"/>
          <p:cNvSpPr/>
          <p:nvPr/>
        </p:nvSpPr>
        <p:spPr>
          <a:xfrm>
            <a:off x="455299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3" name="Rectangle 292"/>
          <p:cNvSpPr/>
          <p:nvPr/>
        </p:nvSpPr>
        <p:spPr>
          <a:xfrm>
            <a:off x="470062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4" name="Rectangle 293"/>
          <p:cNvSpPr/>
          <p:nvPr/>
        </p:nvSpPr>
        <p:spPr>
          <a:xfrm>
            <a:off x="484826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5" name="Rectangle 294"/>
          <p:cNvSpPr/>
          <p:nvPr/>
        </p:nvSpPr>
        <p:spPr>
          <a:xfrm>
            <a:off x="499590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6" name="Rectangle 295"/>
          <p:cNvSpPr/>
          <p:nvPr/>
        </p:nvSpPr>
        <p:spPr>
          <a:xfrm>
            <a:off x="514353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7" name="Rectangle 296"/>
          <p:cNvSpPr/>
          <p:nvPr/>
        </p:nvSpPr>
        <p:spPr>
          <a:xfrm>
            <a:off x="529117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8" name="Rectangle 297"/>
          <p:cNvSpPr/>
          <p:nvPr/>
        </p:nvSpPr>
        <p:spPr>
          <a:xfrm>
            <a:off x="543881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9" name="Rectangle 298"/>
          <p:cNvSpPr/>
          <p:nvPr/>
        </p:nvSpPr>
        <p:spPr>
          <a:xfrm>
            <a:off x="558644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0" name="Rectangle 299"/>
          <p:cNvSpPr/>
          <p:nvPr/>
        </p:nvSpPr>
        <p:spPr>
          <a:xfrm>
            <a:off x="574519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1" name="Rectangle 300"/>
          <p:cNvSpPr/>
          <p:nvPr/>
        </p:nvSpPr>
        <p:spPr>
          <a:xfrm>
            <a:off x="589283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2" name="Rectangle 301"/>
          <p:cNvSpPr/>
          <p:nvPr/>
        </p:nvSpPr>
        <p:spPr>
          <a:xfrm>
            <a:off x="604046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3" name="Rectangle 302"/>
          <p:cNvSpPr/>
          <p:nvPr/>
        </p:nvSpPr>
        <p:spPr>
          <a:xfrm>
            <a:off x="618810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4" name="Rectangle 303"/>
          <p:cNvSpPr/>
          <p:nvPr/>
        </p:nvSpPr>
        <p:spPr>
          <a:xfrm>
            <a:off x="633574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5" name="Rectangle 304"/>
          <p:cNvSpPr/>
          <p:nvPr/>
        </p:nvSpPr>
        <p:spPr>
          <a:xfrm>
            <a:off x="648338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6" name="Rectangle 305"/>
          <p:cNvSpPr/>
          <p:nvPr/>
        </p:nvSpPr>
        <p:spPr>
          <a:xfrm>
            <a:off x="663101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7" name="Rectangle 306"/>
          <p:cNvSpPr/>
          <p:nvPr/>
        </p:nvSpPr>
        <p:spPr>
          <a:xfrm>
            <a:off x="677865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8" name="Rectangle 307"/>
          <p:cNvSpPr/>
          <p:nvPr/>
        </p:nvSpPr>
        <p:spPr>
          <a:xfrm>
            <a:off x="692629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9" name="Rectangle 308"/>
          <p:cNvSpPr/>
          <p:nvPr/>
        </p:nvSpPr>
        <p:spPr>
          <a:xfrm>
            <a:off x="707392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0" name="Rectangle 309"/>
          <p:cNvSpPr/>
          <p:nvPr/>
        </p:nvSpPr>
        <p:spPr>
          <a:xfrm>
            <a:off x="722156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1" name="Rectangle 310"/>
          <p:cNvSpPr/>
          <p:nvPr/>
        </p:nvSpPr>
        <p:spPr>
          <a:xfrm>
            <a:off x="736920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2" name="Rectangle 311"/>
          <p:cNvSpPr/>
          <p:nvPr/>
        </p:nvSpPr>
        <p:spPr>
          <a:xfrm>
            <a:off x="751683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3" name="Rectangle 312"/>
          <p:cNvSpPr/>
          <p:nvPr/>
        </p:nvSpPr>
        <p:spPr>
          <a:xfrm>
            <a:off x="766447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4" name="Rectangle 313"/>
          <p:cNvSpPr/>
          <p:nvPr/>
        </p:nvSpPr>
        <p:spPr>
          <a:xfrm>
            <a:off x="781211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5" name="Rectangle 314"/>
          <p:cNvSpPr/>
          <p:nvPr/>
        </p:nvSpPr>
        <p:spPr>
          <a:xfrm>
            <a:off x="795975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6" name="Rectangle 315"/>
          <p:cNvSpPr/>
          <p:nvPr/>
        </p:nvSpPr>
        <p:spPr>
          <a:xfrm>
            <a:off x="811849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7" name="Rectangle 316"/>
          <p:cNvSpPr/>
          <p:nvPr/>
        </p:nvSpPr>
        <p:spPr>
          <a:xfrm>
            <a:off x="826613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8" name="Rectangle 317"/>
          <p:cNvSpPr/>
          <p:nvPr/>
        </p:nvSpPr>
        <p:spPr>
          <a:xfrm>
            <a:off x="841377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9" name="Rectangle 318"/>
          <p:cNvSpPr/>
          <p:nvPr/>
        </p:nvSpPr>
        <p:spPr>
          <a:xfrm>
            <a:off x="856140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0" name="Rectangle 319"/>
          <p:cNvSpPr/>
          <p:nvPr/>
        </p:nvSpPr>
        <p:spPr>
          <a:xfrm>
            <a:off x="870904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1" name="Rectangle 320"/>
          <p:cNvSpPr/>
          <p:nvPr/>
        </p:nvSpPr>
        <p:spPr>
          <a:xfrm>
            <a:off x="885668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2" name="Rectangle 321"/>
          <p:cNvSpPr/>
          <p:nvPr/>
        </p:nvSpPr>
        <p:spPr>
          <a:xfrm>
            <a:off x="900431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3" name="Rectangle 322"/>
          <p:cNvSpPr/>
          <p:nvPr/>
        </p:nvSpPr>
        <p:spPr>
          <a:xfrm>
            <a:off x="915195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4" name="Rectangle 323"/>
          <p:cNvSpPr/>
          <p:nvPr/>
        </p:nvSpPr>
        <p:spPr>
          <a:xfrm>
            <a:off x="929959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5" name="Rectangle 324"/>
          <p:cNvSpPr/>
          <p:nvPr/>
        </p:nvSpPr>
        <p:spPr>
          <a:xfrm>
            <a:off x="944722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6" name="Rectangle 325"/>
          <p:cNvSpPr/>
          <p:nvPr/>
        </p:nvSpPr>
        <p:spPr>
          <a:xfrm>
            <a:off x="959486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7" name="Rectangle 326"/>
          <p:cNvSpPr/>
          <p:nvPr/>
        </p:nvSpPr>
        <p:spPr>
          <a:xfrm>
            <a:off x="974250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8" name="Rectangle 327"/>
          <p:cNvSpPr/>
          <p:nvPr/>
        </p:nvSpPr>
        <p:spPr>
          <a:xfrm>
            <a:off x="217968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9" name="Rectangle 328"/>
          <p:cNvSpPr/>
          <p:nvPr/>
        </p:nvSpPr>
        <p:spPr>
          <a:xfrm>
            <a:off x="232732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0" name="Rectangle 329"/>
          <p:cNvSpPr/>
          <p:nvPr/>
        </p:nvSpPr>
        <p:spPr>
          <a:xfrm>
            <a:off x="247496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1" name="Rectangle 330"/>
          <p:cNvSpPr/>
          <p:nvPr/>
        </p:nvSpPr>
        <p:spPr>
          <a:xfrm>
            <a:off x="262260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2" name="Rectangle 331"/>
          <p:cNvSpPr/>
          <p:nvPr/>
        </p:nvSpPr>
        <p:spPr>
          <a:xfrm>
            <a:off x="277023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3" name="Rectangle 332"/>
          <p:cNvSpPr/>
          <p:nvPr/>
        </p:nvSpPr>
        <p:spPr>
          <a:xfrm>
            <a:off x="291787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4" name="Rectangle 333"/>
          <p:cNvSpPr/>
          <p:nvPr/>
        </p:nvSpPr>
        <p:spPr>
          <a:xfrm>
            <a:off x="306551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5" name="Rectangle 334"/>
          <p:cNvSpPr/>
          <p:nvPr/>
        </p:nvSpPr>
        <p:spPr>
          <a:xfrm>
            <a:off x="321314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6" name="Rectangle 335"/>
          <p:cNvSpPr/>
          <p:nvPr/>
        </p:nvSpPr>
        <p:spPr>
          <a:xfrm>
            <a:off x="337189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7" name="Rectangle 336"/>
          <p:cNvSpPr/>
          <p:nvPr/>
        </p:nvSpPr>
        <p:spPr>
          <a:xfrm>
            <a:off x="351953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8" name="Rectangle 337"/>
          <p:cNvSpPr/>
          <p:nvPr/>
        </p:nvSpPr>
        <p:spPr>
          <a:xfrm>
            <a:off x="366716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9" name="Rectangle 338"/>
          <p:cNvSpPr/>
          <p:nvPr/>
        </p:nvSpPr>
        <p:spPr>
          <a:xfrm>
            <a:off x="381480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0" name="Rectangle 339"/>
          <p:cNvSpPr/>
          <p:nvPr/>
        </p:nvSpPr>
        <p:spPr>
          <a:xfrm>
            <a:off x="396244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1" name="Rectangle 340"/>
          <p:cNvSpPr/>
          <p:nvPr/>
        </p:nvSpPr>
        <p:spPr>
          <a:xfrm>
            <a:off x="411007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2" name="Rectangle 341"/>
          <p:cNvSpPr/>
          <p:nvPr/>
        </p:nvSpPr>
        <p:spPr>
          <a:xfrm>
            <a:off x="425771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3" name="Rectangle 342"/>
          <p:cNvSpPr/>
          <p:nvPr/>
        </p:nvSpPr>
        <p:spPr>
          <a:xfrm>
            <a:off x="440535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4" name="Rectangle 343"/>
          <p:cNvSpPr/>
          <p:nvPr/>
        </p:nvSpPr>
        <p:spPr>
          <a:xfrm>
            <a:off x="455299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5" name="Rectangle 344"/>
          <p:cNvSpPr/>
          <p:nvPr/>
        </p:nvSpPr>
        <p:spPr>
          <a:xfrm>
            <a:off x="470062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6" name="Rectangle 345"/>
          <p:cNvSpPr/>
          <p:nvPr/>
        </p:nvSpPr>
        <p:spPr>
          <a:xfrm>
            <a:off x="484826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7" name="Rectangle 346"/>
          <p:cNvSpPr/>
          <p:nvPr/>
        </p:nvSpPr>
        <p:spPr>
          <a:xfrm>
            <a:off x="499590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8" name="Rectangle 347"/>
          <p:cNvSpPr/>
          <p:nvPr/>
        </p:nvSpPr>
        <p:spPr>
          <a:xfrm>
            <a:off x="514353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9" name="Rectangle 348"/>
          <p:cNvSpPr/>
          <p:nvPr/>
        </p:nvSpPr>
        <p:spPr>
          <a:xfrm>
            <a:off x="529117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0" name="Rectangle 349"/>
          <p:cNvSpPr/>
          <p:nvPr/>
        </p:nvSpPr>
        <p:spPr>
          <a:xfrm>
            <a:off x="543881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1" name="Rectangle 350"/>
          <p:cNvSpPr/>
          <p:nvPr/>
        </p:nvSpPr>
        <p:spPr>
          <a:xfrm>
            <a:off x="558644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2" name="Rectangle 351"/>
          <p:cNvSpPr/>
          <p:nvPr/>
        </p:nvSpPr>
        <p:spPr>
          <a:xfrm>
            <a:off x="574519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3" name="Rectangle 352"/>
          <p:cNvSpPr/>
          <p:nvPr/>
        </p:nvSpPr>
        <p:spPr>
          <a:xfrm>
            <a:off x="5892832" y="1084818"/>
            <a:ext cx="108000" cy="10800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7" name="Down Arrow 576"/>
          <p:cNvSpPr/>
          <p:nvPr/>
        </p:nvSpPr>
        <p:spPr>
          <a:xfrm flipV="1">
            <a:off x="5624558" y="1283534"/>
            <a:ext cx="644548" cy="79325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76" name="Picture 2" descr="Image may contain: 2 people, people smiling, baby, child and closeu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9" t="6277" r="6072" b="31805"/>
          <a:stretch/>
        </p:blipFill>
        <p:spPr bwMode="auto">
          <a:xfrm>
            <a:off x="5332074" y="2076792"/>
            <a:ext cx="2249715" cy="27694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8" name="Rectangle 577"/>
          <p:cNvSpPr/>
          <p:nvPr/>
        </p:nvSpPr>
        <p:spPr>
          <a:xfrm>
            <a:off x="4660990" y="5666283"/>
            <a:ext cx="3406760" cy="104931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SIX </a:t>
            </a:r>
          </a:p>
          <a:p>
            <a:pPr algn="ctr"/>
            <a:r>
              <a:rPr lang="en-GB" sz="3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(AND A HALF)</a:t>
            </a:r>
            <a:endParaRPr lang="en-GB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3093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5" b="34676"/>
          <a:stretch/>
        </p:blipFill>
        <p:spPr>
          <a:xfrm>
            <a:off x="3158350" y="1807029"/>
            <a:ext cx="5875301" cy="50509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7968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32732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47496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62260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277023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291787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06551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321314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37189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51953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66716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381480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396244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411007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425771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440535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455299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470062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84826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499590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514353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529117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543881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558644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574519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589283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604046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618810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633574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648338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663101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677865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692629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707392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722156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736920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751683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766447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781211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795975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811849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/>
          <p:cNvSpPr/>
          <p:nvPr/>
        </p:nvSpPr>
        <p:spPr>
          <a:xfrm>
            <a:off x="826613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841377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856140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>
            <a:off x="870904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885668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900431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915195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/>
          <p:cNvSpPr/>
          <p:nvPr/>
        </p:nvSpPr>
        <p:spPr>
          <a:xfrm>
            <a:off x="929959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944722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/>
          <p:cNvSpPr/>
          <p:nvPr/>
        </p:nvSpPr>
        <p:spPr>
          <a:xfrm>
            <a:off x="959486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974250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/>
          <p:cNvSpPr/>
          <p:nvPr/>
        </p:nvSpPr>
        <p:spPr>
          <a:xfrm>
            <a:off x="217968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/>
          <p:cNvSpPr/>
          <p:nvPr/>
        </p:nvSpPr>
        <p:spPr>
          <a:xfrm>
            <a:off x="232732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/>
          <p:cNvSpPr/>
          <p:nvPr/>
        </p:nvSpPr>
        <p:spPr>
          <a:xfrm>
            <a:off x="247496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/>
          <p:cNvSpPr/>
          <p:nvPr/>
        </p:nvSpPr>
        <p:spPr>
          <a:xfrm>
            <a:off x="262260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/>
          <p:cNvSpPr/>
          <p:nvPr/>
        </p:nvSpPr>
        <p:spPr>
          <a:xfrm>
            <a:off x="277023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 72"/>
          <p:cNvSpPr/>
          <p:nvPr/>
        </p:nvSpPr>
        <p:spPr>
          <a:xfrm>
            <a:off x="291787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 73"/>
          <p:cNvSpPr/>
          <p:nvPr/>
        </p:nvSpPr>
        <p:spPr>
          <a:xfrm>
            <a:off x="306551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/>
          <p:cNvSpPr/>
          <p:nvPr/>
        </p:nvSpPr>
        <p:spPr>
          <a:xfrm>
            <a:off x="321314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/>
          <p:cNvSpPr/>
          <p:nvPr/>
        </p:nvSpPr>
        <p:spPr>
          <a:xfrm>
            <a:off x="337189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 76"/>
          <p:cNvSpPr/>
          <p:nvPr/>
        </p:nvSpPr>
        <p:spPr>
          <a:xfrm>
            <a:off x="351953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 77"/>
          <p:cNvSpPr/>
          <p:nvPr/>
        </p:nvSpPr>
        <p:spPr>
          <a:xfrm>
            <a:off x="366716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ctangle 78"/>
          <p:cNvSpPr/>
          <p:nvPr/>
        </p:nvSpPr>
        <p:spPr>
          <a:xfrm>
            <a:off x="381480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 79"/>
          <p:cNvSpPr/>
          <p:nvPr/>
        </p:nvSpPr>
        <p:spPr>
          <a:xfrm>
            <a:off x="396244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 80"/>
          <p:cNvSpPr/>
          <p:nvPr/>
        </p:nvSpPr>
        <p:spPr>
          <a:xfrm>
            <a:off x="411007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 81"/>
          <p:cNvSpPr/>
          <p:nvPr/>
        </p:nvSpPr>
        <p:spPr>
          <a:xfrm>
            <a:off x="425771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/>
          <p:cNvSpPr/>
          <p:nvPr/>
        </p:nvSpPr>
        <p:spPr>
          <a:xfrm>
            <a:off x="440535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 83"/>
          <p:cNvSpPr/>
          <p:nvPr/>
        </p:nvSpPr>
        <p:spPr>
          <a:xfrm>
            <a:off x="455299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 84"/>
          <p:cNvSpPr/>
          <p:nvPr/>
        </p:nvSpPr>
        <p:spPr>
          <a:xfrm>
            <a:off x="470062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 85"/>
          <p:cNvSpPr/>
          <p:nvPr/>
        </p:nvSpPr>
        <p:spPr>
          <a:xfrm>
            <a:off x="484826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angle 86"/>
          <p:cNvSpPr/>
          <p:nvPr/>
        </p:nvSpPr>
        <p:spPr>
          <a:xfrm>
            <a:off x="499590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Rectangle 87"/>
          <p:cNvSpPr/>
          <p:nvPr/>
        </p:nvSpPr>
        <p:spPr>
          <a:xfrm>
            <a:off x="514353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ctangle 88"/>
          <p:cNvSpPr/>
          <p:nvPr/>
        </p:nvSpPr>
        <p:spPr>
          <a:xfrm>
            <a:off x="529117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ectangle 89"/>
          <p:cNvSpPr/>
          <p:nvPr/>
        </p:nvSpPr>
        <p:spPr>
          <a:xfrm>
            <a:off x="543881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ectangle 90"/>
          <p:cNvSpPr/>
          <p:nvPr/>
        </p:nvSpPr>
        <p:spPr>
          <a:xfrm>
            <a:off x="558644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Rectangle 91"/>
          <p:cNvSpPr/>
          <p:nvPr/>
        </p:nvSpPr>
        <p:spPr>
          <a:xfrm>
            <a:off x="574519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ctangle 92"/>
          <p:cNvSpPr/>
          <p:nvPr/>
        </p:nvSpPr>
        <p:spPr>
          <a:xfrm>
            <a:off x="589283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ctangle 93"/>
          <p:cNvSpPr/>
          <p:nvPr/>
        </p:nvSpPr>
        <p:spPr>
          <a:xfrm>
            <a:off x="604046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ctangle 94"/>
          <p:cNvSpPr/>
          <p:nvPr/>
        </p:nvSpPr>
        <p:spPr>
          <a:xfrm>
            <a:off x="618810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Rectangle 95"/>
          <p:cNvSpPr/>
          <p:nvPr/>
        </p:nvSpPr>
        <p:spPr>
          <a:xfrm>
            <a:off x="633574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ctangle 96"/>
          <p:cNvSpPr/>
          <p:nvPr/>
        </p:nvSpPr>
        <p:spPr>
          <a:xfrm>
            <a:off x="648338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Rectangle 97"/>
          <p:cNvSpPr/>
          <p:nvPr/>
        </p:nvSpPr>
        <p:spPr>
          <a:xfrm>
            <a:off x="663101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Rectangle 98"/>
          <p:cNvSpPr/>
          <p:nvPr/>
        </p:nvSpPr>
        <p:spPr>
          <a:xfrm>
            <a:off x="677865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ectangle 99"/>
          <p:cNvSpPr/>
          <p:nvPr/>
        </p:nvSpPr>
        <p:spPr>
          <a:xfrm>
            <a:off x="692629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ectangle 100"/>
          <p:cNvSpPr/>
          <p:nvPr/>
        </p:nvSpPr>
        <p:spPr>
          <a:xfrm>
            <a:off x="707392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Rectangle 101"/>
          <p:cNvSpPr/>
          <p:nvPr/>
        </p:nvSpPr>
        <p:spPr>
          <a:xfrm>
            <a:off x="722156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Rectangle 102"/>
          <p:cNvSpPr/>
          <p:nvPr/>
        </p:nvSpPr>
        <p:spPr>
          <a:xfrm>
            <a:off x="736920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 103"/>
          <p:cNvSpPr/>
          <p:nvPr/>
        </p:nvSpPr>
        <p:spPr>
          <a:xfrm>
            <a:off x="751683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 104"/>
          <p:cNvSpPr/>
          <p:nvPr/>
        </p:nvSpPr>
        <p:spPr>
          <a:xfrm>
            <a:off x="766447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 105"/>
          <p:cNvSpPr/>
          <p:nvPr/>
        </p:nvSpPr>
        <p:spPr>
          <a:xfrm>
            <a:off x="781211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 106"/>
          <p:cNvSpPr/>
          <p:nvPr/>
        </p:nvSpPr>
        <p:spPr>
          <a:xfrm>
            <a:off x="795975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 107"/>
          <p:cNvSpPr/>
          <p:nvPr/>
        </p:nvSpPr>
        <p:spPr>
          <a:xfrm>
            <a:off x="811849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Rectangle 108"/>
          <p:cNvSpPr/>
          <p:nvPr/>
        </p:nvSpPr>
        <p:spPr>
          <a:xfrm>
            <a:off x="826613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Rectangle 109"/>
          <p:cNvSpPr/>
          <p:nvPr/>
        </p:nvSpPr>
        <p:spPr>
          <a:xfrm>
            <a:off x="841377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Rectangle 110"/>
          <p:cNvSpPr/>
          <p:nvPr/>
        </p:nvSpPr>
        <p:spPr>
          <a:xfrm>
            <a:off x="856140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ectangle 111"/>
          <p:cNvSpPr/>
          <p:nvPr/>
        </p:nvSpPr>
        <p:spPr>
          <a:xfrm>
            <a:off x="870904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Rectangle 112"/>
          <p:cNvSpPr/>
          <p:nvPr/>
        </p:nvSpPr>
        <p:spPr>
          <a:xfrm>
            <a:off x="885668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Rectangle 113"/>
          <p:cNvSpPr/>
          <p:nvPr/>
        </p:nvSpPr>
        <p:spPr>
          <a:xfrm>
            <a:off x="900431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Rectangle 114"/>
          <p:cNvSpPr/>
          <p:nvPr/>
        </p:nvSpPr>
        <p:spPr>
          <a:xfrm>
            <a:off x="915195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Rectangle 115"/>
          <p:cNvSpPr/>
          <p:nvPr/>
        </p:nvSpPr>
        <p:spPr>
          <a:xfrm>
            <a:off x="929959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Rectangle 116"/>
          <p:cNvSpPr/>
          <p:nvPr/>
        </p:nvSpPr>
        <p:spPr>
          <a:xfrm>
            <a:off x="944722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Rectangle 117"/>
          <p:cNvSpPr/>
          <p:nvPr/>
        </p:nvSpPr>
        <p:spPr>
          <a:xfrm>
            <a:off x="959486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Rectangle 118"/>
          <p:cNvSpPr/>
          <p:nvPr/>
        </p:nvSpPr>
        <p:spPr>
          <a:xfrm>
            <a:off x="974250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Rectangle 119"/>
          <p:cNvSpPr/>
          <p:nvPr/>
        </p:nvSpPr>
        <p:spPr>
          <a:xfrm>
            <a:off x="217968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Rectangle 120"/>
          <p:cNvSpPr/>
          <p:nvPr/>
        </p:nvSpPr>
        <p:spPr>
          <a:xfrm>
            <a:off x="232732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 121"/>
          <p:cNvSpPr/>
          <p:nvPr/>
        </p:nvSpPr>
        <p:spPr>
          <a:xfrm>
            <a:off x="247496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Rectangle 122"/>
          <p:cNvSpPr/>
          <p:nvPr/>
        </p:nvSpPr>
        <p:spPr>
          <a:xfrm>
            <a:off x="262260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Rectangle 123"/>
          <p:cNvSpPr/>
          <p:nvPr/>
        </p:nvSpPr>
        <p:spPr>
          <a:xfrm>
            <a:off x="277023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Rectangle 124"/>
          <p:cNvSpPr/>
          <p:nvPr/>
        </p:nvSpPr>
        <p:spPr>
          <a:xfrm>
            <a:off x="291787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Rectangle 125"/>
          <p:cNvSpPr/>
          <p:nvPr/>
        </p:nvSpPr>
        <p:spPr>
          <a:xfrm>
            <a:off x="306551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Rectangle 126"/>
          <p:cNvSpPr/>
          <p:nvPr/>
        </p:nvSpPr>
        <p:spPr>
          <a:xfrm>
            <a:off x="321314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Rectangle 127"/>
          <p:cNvSpPr/>
          <p:nvPr/>
        </p:nvSpPr>
        <p:spPr>
          <a:xfrm>
            <a:off x="337189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Rectangle 128"/>
          <p:cNvSpPr/>
          <p:nvPr/>
        </p:nvSpPr>
        <p:spPr>
          <a:xfrm>
            <a:off x="351953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Rectangle 129"/>
          <p:cNvSpPr/>
          <p:nvPr/>
        </p:nvSpPr>
        <p:spPr>
          <a:xfrm>
            <a:off x="366716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Rectangle 130"/>
          <p:cNvSpPr/>
          <p:nvPr/>
        </p:nvSpPr>
        <p:spPr>
          <a:xfrm>
            <a:off x="381480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Rectangle 131"/>
          <p:cNvSpPr/>
          <p:nvPr/>
        </p:nvSpPr>
        <p:spPr>
          <a:xfrm>
            <a:off x="396244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Rectangle 132"/>
          <p:cNvSpPr/>
          <p:nvPr/>
        </p:nvSpPr>
        <p:spPr>
          <a:xfrm>
            <a:off x="411007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Rectangle 133"/>
          <p:cNvSpPr/>
          <p:nvPr/>
        </p:nvSpPr>
        <p:spPr>
          <a:xfrm>
            <a:off x="425771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Rectangle 134"/>
          <p:cNvSpPr/>
          <p:nvPr/>
        </p:nvSpPr>
        <p:spPr>
          <a:xfrm>
            <a:off x="440535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Rectangle 135"/>
          <p:cNvSpPr/>
          <p:nvPr/>
        </p:nvSpPr>
        <p:spPr>
          <a:xfrm>
            <a:off x="455299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Rectangle 136"/>
          <p:cNvSpPr/>
          <p:nvPr/>
        </p:nvSpPr>
        <p:spPr>
          <a:xfrm>
            <a:off x="470062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Rectangle 137"/>
          <p:cNvSpPr/>
          <p:nvPr/>
        </p:nvSpPr>
        <p:spPr>
          <a:xfrm>
            <a:off x="484826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Rectangle 138"/>
          <p:cNvSpPr/>
          <p:nvPr/>
        </p:nvSpPr>
        <p:spPr>
          <a:xfrm>
            <a:off x="499590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Rectangle 139"/>
          <p:cNvSpPr/>
          <p:nvPr/>
        </p:nvSpPr>
        <p:spPr>
          <a:xfrm>
            <a:off x="514353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Rectangle 140"/>
          <p:cNvSpPr/>
          <p:nvPr/>
        </p:nvSpPr>
        <p:spPr>
          <a:xfrm>
            <a:off x="529117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Rectangle 141"/>
          <p:cNvSpPr/>
          <p:nvPr/>
        </p:nvSpPr>
        <p:spPr>
          <a:xfrm>
            <a:off x="543881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Rectangle 142"/>
          <p:cNvSpPr/>
          <p:nvPr/>
        </p:nvSpPr>
        <p:spPr>
          <a:xfrm>
            <a:off x="558644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Rectangle 143"/>
          <p:cNvSpPr/>
          <p:nvPr/>
        </p:nvSpPr>
        <p:spPr>
          <a:xfrm>
            <a:off x="574519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Rectangle 144"/>
          <p:cNvSpPr/>
          <p:nvPr/>
        </p:nvSpPr>
        <p:spPr>
          <a:xfrm>
            <a:off x="589283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Rectangle 145"/>
          <p:cNvSpPr/>
          <p:nvPr/>
        </p:nvSpPr>
        <p:spPr>
          <a:xfrm>
            <a:off x="604046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Rectangle 146"/>
          <p:cNvSpPr/>
          <p:nvPr/>
        </p:nvSpPr>
        <p:spPr>
          <a:xfrm>
            <a:off x="618810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Rectangle 147"/>
          <p:cNvSpPr/>
          <p:nvPr/>
        </p:nvSpPr>
        <p:spPr>
          <a:xfrm>
            <a:off x="633574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Rectangle 148"/>
          <p:cNvSpPr/>
          <p:nvPr/>
        </p:nvSpPr>
        <p:spPr>
          <a:xfrm>
            <a:off x="648338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Rectangle 149"/>
          <p:cNvSpPr/>
          <p:nvPr/>
        </p:nvSpPr>
        <p:spPr>
          <a:xfrm>
            <a:off x="663101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Rectangle 150"/>
          <p:cNvSpPr/>
          <p:nvPr/>
        </p:nvSpPr>
        <p:spPr>
          <a:xfrm>
            <a:off x="677865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Rectangle 151"/>
          <p:cNvSpPr/>
          <p:nvPr/>
        </p:nvSpPr>
        <p:spPr>
          <a:xfrm>
            <a:off x="692629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Rectangle 152"/>
          <p:cNvSpPr/>
          <p:nvPr/>
        </p:nvSpPr>
        <p:spPr>
          <a:xfrm>
            <a:off x="707392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Rectangle 153"/>
          <p:cNvSpPr/>
          <p:nvPr/>
        </p:nvSpPr>
        <p:spPr>
          <a:xfrm>
            <a:off x="722156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Rectangle 154"/>
          <p:cNvSpPr/>
          <p:nvPr/>
        </p:nvSpPr>
        <p:spPr>
          <a:xfrm>
            <a:off x="736920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Rectangle 155"/>
          <p:cNvSpPr/>
          <p:nvPr/>
        </p:nvSpPr>
        <p:spPr>
          <a:xfrm>
            <a:off x="751683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Rectangle 156"/>
          <p:cNvSpPr/>
          <p:nvPr/>
        </p:nvSpPr>
        <p:spPr>
          <a:xfrm>
            <a:off x="766447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" name="Rectangle 157"/>
          <p:cNvSpPr/>
          <p:nvPr/>
        </p:nvSpPr>
        <p:spPr>
          <a:xfrm>
            <a:off x="781211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" name="Rectangle 158"/>
          <p:cNvSpPr/>
          <p:nvPr/>
        </p:nvSpPr>
        <p:spPr>
          <a:xfrm>
            <a:off x="795975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" name="Rectangle 159"/>
          <p:cNvSpPr/>
          <p:nvPr/>
        </p:nvSpPr>
        <p:spPr>
          <a:xfrm>
            <a:off x="811849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" name="Rectangle 160"/>
          <p:cNvSpPr/>
          <p:nvPr/>
        </p:nvSpPr>
        <p:spPr>
          <a:xfrm>
            <a:off x="826613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2" name="Rectangle 161"/>
          <p:cNvSpPr/>
          <p:nvPr/>
        </p:nvSpPr>
        <p:spPr>
          <a:xfrm>
            <a:off x="841377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3" name="Rectangle 162"/>
          <p:cNvSpPr/>
          <p:nvPr/>
        </p:nvSpPr>
        <p:spPr>
          <a:xfrm>
            <a:off x="856140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4" name="Rectangle 163"/>
          <p:cNvSpPr/>
          <p:nvPr/>
        </p:nvSpPr>
        <p:spPr>
          <a:xfrm>
            <a:off x="870904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5" name="Rectangle 164"/>
          <p:cNvSpPr/>
          <p:nvPr/>
        </p:nvSpPr>
        <p:spPr>
          <a:xfrm>
            <a:off x="885668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" name="Rectangle 165"/>
          <p:cNvSpPr/>
          <p:nvPr/>
        </p:nvSpPr>
        <p:spPr>
          <a:xfrm>
            <a:off x="900431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7" name="Rectangle 166"/>
          <p:cNvSpPr/>
          <p:nvPr/>
        </p:nvSpPr>
        <p:spPr>
          <a:xfrm>
            <a:off x="915195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8" name="Rectangle 167"/>
          <p:cNvSpPr/>
          <p:nvPr/>
        </p:nvSpPr>
        <p:spPr>
          <a:xfrm>
            <a:off x="929959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9" name="Rectangle 168"/>
          <p:cNvSpPr/>
          <p:nvPr/>
        </p:nvSpPr>
        <p:spPr>
          <a:xfrm>
            <a:off x="944722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" name="Rectangle 169"/>
          <p:cNvSpPr/>
          <p:nvPr/>
        </p:nvSpPr>
        <p:spPr>
          <a:xfrm>
            <a:off x="959486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1" name="Rectangle 170"/>
          <p:cNvSpPr/>
          <p:nvPr/>
        </p:nvSpPr>
        <p:spPr>
          <a:xfrm>
            <a:off x="974250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2" name="Rectangle 171"/>
          <p:cNvSpPr/>
          <p:nvPr/>
        </p:nvSpPr>
        <p:spPr>
          <a:xfrm>
            <a:off x="217968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3" name="Rectangle 172"/>
          <p:cNvSpPr/>
          <p:nvPr/>
        </p:nvSpPr>
        <p:spPr>
          <a:xfrm>
            <a:off x="232732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" name="Rectangle 173"/>
          <p:cNvSpPr/>
          <p:nvPr/>
        </p:nvSpPr>
        <p:spPr>
          <a:xfrm>
            <a:off x="247496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5" name="Rectangle 174"/>
          <p:cNvSpPr/>
          <p:nvPr/>
        </p:nvSpPr>
        <p:spPr>
          <a:xfrm>
            <a:off x="262260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" name="Rectangle 175"/>
          <p:cNvSpPr/>
          <p:nvPr/>
        </p:nvSpPr>
        <p:spPr>
          <a:xfrm>
            <a:off x="277023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" name="Rectangle 176"/>
          <p:cNvSpPr/>
          <p:nvPr/>
        </p:nvSpPr>
        <p:spPr>
          <a:xfrm>
            <a:off x="291787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" name="Rectangle 177"/>
          <p:cNvSpPr/>
          <p:nvPr/>
        </p:nvSpPr>
        <p:spPr>
          <a:xfrm>
            <a:off x="306551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" name="Rectangle 178"/>
          <p:cNvSpPr/>
          <p:nvPr/>
        </p:nvSpPr>
        <p:spPr>
          <a:xfrm>
            <a:off x="321314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" name="Rectangle 179"/>
          <p:cNvSpPr/>
          <p:nvPr/>
        </p:nvSpPr>
        <p:spPr>
          <a:xfrm>
            <a:off x="337189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" name="Rectangle 180"/>
          <p:cNvSpPr/>
          <p:nvPr/>
        </p:nvSpPr>
        <p:spPr>
          <a:xfrm>
            <a:off x="351953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" name="Rectangle 181"/>
          <p:cNvSpPr/>
          <p:nvPr/>
        </p:nvSpPr>
        <p:spPr>
          <a:xfrm>
            <a:off x="366716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Rectangle 182"/>
          <p:cNvSpPr/>
          <p:nvPr/>
        </p:nvSpPr>
        <p:spPr>
          <a:xfrm>
            <a:off x="381480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Rectangle 183"/>
          <p:cNvSpPr/>
          <p:nvPr/>
        </p:nvSpPr>
        <p:spPr>
          <a:xfrm>
            <a:off x="396244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" name="Rectangle 184"/>
          <p:cNvSpPr/>
          <p:nvPr/>
        </p:nvSpPr>
        <p:spPr>
          <a:xfrm>
            <a:off x="411007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Rectangle 185"/>
          <p:cNvSpPr/>
          <p:nvPr/>
        </p:nvSpPr>
        <p:spPr>
          <a:xfrm>
            <a:off x="425771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" name="Rectangle 186"/>
          <p:cNvSpPr/>
          <p:nvPr/>
        </p:nvSpPr>
        <p:spPr>
          <a:xfrm>
            <a:off x="440535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" name="Rectangle 187"/>
          <p:cNvSpPr/>
          <p:nvPr/>
        </p:nvSpPr>
        <p:spPr>
          <a:xfrm>
            <a:off x="455299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" name="Rectangle 188"/>
          <p:cNvSpPr/>
          <p:nvPr/>
        </p:nvSpPr>
        <p:spPr>
          <a:xfrm>
            <a:off x="470062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0" name="Rectangle 189"/>
          <p:cNvSpPr/>
          <p:nvPr/>
        </p:nvSpPr>
        <p:spPr>
          <a:xfrm>
            <a:off x="484826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1" name="Rectangle 190"/>
          <p:cNvSpPr/>
          <p:nvPr/>
        </p:nvSpPr>
        <p:spPr>
          <a:xfrm>
            <a:off x="499590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2" name="Rectangle 191"/>
          <p:cNvSpPr/>
          <p:nvPr/>
        </p:nvSpPr>
        <p:spPr>
          <a:xfrm>
            <a:off x="514353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3" name="Rectangle 192"/>
          <p:cNvSpPr/>
          <p:nvPr/>
        </p:nvSpPr>
        <p:spPr>
          <a:xfrm>
            <a:off x="529117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4" name="Rectangle 193"/>
          <p:cNvSpPr/>
          <p:nvPr/>
        </p:nvSpPr>
        <p:spPr>
          <a:xfrm>
            <a:off x="543881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5" name="Rectangle 194"/>
          <p:cNvSpPr/>
          <p:nvPr/>
        </p:nvSpPr>
        <p:spPr>
          <a:xfrm>
            <a:off x="558644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6" name="Rectangle 195"/>
          <p:cNvSpPr/>
          <p:nvPr/>
        </p:nvSpPr>
        <p:spPr>
          <a:xfrm>
            <a:off x="574519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7" name="Rectangle 196"/>
          <p:cNvSpPr/>
          <p:nvPr/>
        </p:nvSpPr>
        <p:spPr>
          <a:xfrm>
            <a:off x="589283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8" name="Rectangle 197"/>
          <p:cNvSpPr/>
          <p:nvPr/>
        </p:nvSpPr>
        <p:spPr>
          <a:xfrm>
            <a:off x="604046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9" name="Rectangle 198"/>
          <p:cNvSpPr/>
          <p:nvPr/>
        </p:nvSpPr>
        <p:spPr>
          <a:xfrm>
            <a:off x="618810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0" name="Rectangle 199"/>
          <p:cNvSpPr/>
          <p:nvPr/>
        </p:nvSpPr>
        <p:spPr>
          <a:xfrm>
            <a:off x="633574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1" name="Rectangle 200"/>
          <p:cNvSpPr/>
          <p:nvPr/>
        </p:nvSpPr>
        <p:spPr>
          <a:xfrm>
            <a:off x="648338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2" name="Rectangle 201"/>
          <p:cNvSpPr/>
          <p:nvPr/>
        </p:nvSpPr>
        <p:spPr>
          <a:xfrm>
            <a:off x="663101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3" name="Rectangle 202"/>
          <p:cNvSpPr/>
          <p:nvPr/>
        </p:nvSpPr>
        <p:spPr>
          <a:xfrm>
            <a:off x="677865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4" name="Rectangle 203"/>
          <p:cNvSpPr/>
          <p:nvPr/>
        </p:nvSpPr>
        <p:spPr>
          <a:xfrm>
            <a:off x="692629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" name="Rectangle 204"/>
          <p:cNvSpPr/>
          <p:nvPr/>
        </p:nvSpPr>
        <p:spPr>
          <a:xfrm>
            <a:off x="707392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6" name="Rectangle 205"/>
          <p:cNvSpPr/>
          <p:nvPr/>
        </p:nvSpPr>
        <p:spPr>
          <a:xfrm>
            <a:off x="722156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7" name="Rectangle 206"/>
          <p:cNvSpPr/>
          <p:nvPr/>
        </p:nvSpPr>
        <p:spPr>
          <a:xfrm>
            <a:off x="736920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8" name="Rectangle 207"/>
          <p:cNvSpPr/>
          <p:nvPr/>
        </p:nvSpPr>
        <p:spPr>
          <a:xfrm>
            <a:off x="751683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9" name="Rectangle 208"/>
          <p:cNvSpPr/>
          <p:nvPr/>
        </p:nvSpPr>
        <p:spPr>
          <a:xfrm>
            <a:off x="766447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0" name="Rectangle 209"/>
          <p:cNvSpPr/>
          <p:nvPr/>
        </p:nvSpPr>
        <p:spPr>
          <a:xfrm>
            <a:off x="781211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" name="Rectangle 210"/>
          <p:cNvSpPr/>
          <p:nvPr/>
        </p:nvSpPr>
        <p:spPr>
          <a:xfrm>
            <a:off x="795975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" name="Rectangle 211"/>
          <p:cNvSpPr/>
          <p:nvPr/>
        </p:nvSpPr>
        <p:spPr>
          <a:xfrm>
            <a:off x="811849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3" name="Rectangle 212"/>
          <p:cNvSpPr/>
          <p:nvPr/>
        </p:nvSpPr>
        <p:spPr>
          <a:xfrm>
            <a:off x="826613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4" name="Rectangle 213"/>
          <p:cNvSpPr/>
          <p:nvPr/>
        </p:nvSpPr>
        <p:spPr>
          <a:xfrm>
            <a:off x="841377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" name="Rectangle 214"/>
          <p:cNvSpPr/>
          <p:nvPr/>
        </p:nvSpPr>
        <p:spPr>
          <a:xfrm>
            <a:off x="856140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6" name="Rectangle 215"/>
          <p:cNvSpPr/>
          <p:nvPr/>
        </p:nvSpPr>
        <p:spPr>
          <a:xfrm>
            <a:off x="870904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7" name="Rectangle 216"/>
          <p:cNvSpPr/>
          <p:nvPr/>
        </p:nvSpPr>
        <p:spPr>
          <a:xfrm>
            <a:off x="885668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8" name="Rectangle 217"/>
          <p:cNvSpPr/>
          <p:nvPr/>
        </p:nvSpPr>
        <p:spPr>
          <a:xfrm>
            <a:off x="900431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9" name="Rectangle 218"/>
          <p:cNvSpPr/>
          <p:nvPr/>
        </p:nvSpPr>
        <p:spPr>
          <a:xfrm>
            <a:off x="915195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0" name="Rectangle 219"/>
          <p:cNvSpPr/>
          <p:nvPr/>
        </p:nvSpPr>
        <p:spPr>
          <a:xfrm>
            <a:off x="929959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1" name="Rectangle 220"/>
          <p:cNvSpPr/>
          <p:nvPr/>
        </p:nvSpPr>
        <p:spPr>
          <a:xfrm>
            <a:off x="944722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2" name="Rectangle 221"/>
          <p:cNvSpPr/>
          <p:nvPr/>
        </p:nvSpPr>
        <p:spPr>
          <a:xfrm>
            <a:off x="959486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3" name="Rectangle 222"/>
          <p:cNvSpPr/>
          <p:nvPr/>
        </p:nvSpPr>
        <p:spPr>
          <a:xfrm>
            <a:off x="974250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4" name="Rectangle 223"/>
          <p:cNvSpPr/>
          <p:nvPr/>
        </p:nvSpPr>
        <p:spPr>
          <a:xfrm>
            <a:off x="217968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5" name="Rectangle 224"/>
          <p:cNvSpPr/>
          <p:nvPr/>
        </p:nvSpPr>
        <p:spPr>
          <a:xfrm>
            <a:off x="232732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" name="Rectangle 225"/>
          <p:cNvSpPr/>
          <p:nvPr/>
        </p:nvSpPr>
        <p:spPr>
          <a:xfrm>
            <a:off x="247496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" name="Rectangle 226"/>
          <p:cNvSpPr/>
          <p:nvPr/>
        </p:nvSpPr>
        <p:spPr>
          <a:xfrm>
            <a:off x="262260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" name="Rectangle 227"/>
          <p:cNvSpPr/>
          <p:nvPr/>
        </p:nvSpPr>
        <p:spPr>
          <a:xfrm>
            <a:off x="277023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" name="Rectangle 228"/>
          <p:cNvSpPr/>
          <p:nvPr/>
        </p:nvSpPr>
        <p:spPr>
          <a:xfrm>
            <a:off x="291787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" name="Rectangle 229"/>
          <p:cNvSpPr/>
          <p:nvPr/>
        </p:nvSpPr>
        <p:spPr>
          <a:xfrm>
            <a:off x="306551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Rectangle 230"/>
          <p:cNvSpPr/>
          <p:nvPr/>
        </p:nvSpPr>
        <p:spPr>
          <a:xfrm>
            <a:off x="321314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Rectangle 231"/>
          <p:cNvSpPr/>
          <p:nvPr/>
        </p:nvSpPr>
        <p:spPr>
          <a:xfrm>
            <a:off x="337189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" name="Rectangle 232"/>
          <p:cNvSpPr/>
          <p:nvPr/>
        </p:nvSpPr>
        <p:spPr>
          <a:xfrm>
            <a:off x="351953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" name="Rectangle 233"/>
          <p:cNvSpPr/>
          <p:nvPr/>
        </p:nvSpPr>
        <p:spPr>
          <a:xfrm>
            <a:off x="366716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" name="Rectangle 234"/>
          <p:cNvSpPr/>
          <p:nvPr/>
        </p:nvSpPr>
        <p:spPr>
          <a:xfrm>
            <a:off x="381480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" name="Rectangle 235"/>
          <p:cNvSpPr/>
          <p:nvPr/>
        </p:nvSpPr>
        <p:spPr>
          <a:xfrm>
            <a:off x="396244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" name="Rectangle 236"/>
          <p:cNvSpPr/>
          <p:nvPr/>
        </p:nvSpPr>
        <p:spPr>
          <a:xfrm>
            <a:off x="411007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8" name="Rectangle 237"/>
          <p:cNvSpPr/>
          <p:nvPr/>
        </p:nvSpPr>
        <p:spPr>
          <a:xfrm>
            <a:off x="425771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" name="Rectangle 238"/>
          <p:cNvSpPr/>
          <p:nvPr/>
        </p:nvSpPr>
        <p:spPr>
          <a:xfrm>
            <a:off x="440535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" name="Rectangle 239"/>
          <p:cNvSpPr/>
          <p:nvPr/>
        </p:nvSpPr>
        <p:spPr>
          <a:xfrm>
            <a:off x="455299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" name="Rectangle 240"/>
          <p:cNvSpPr/>
          <p:nvPr/>
        </p:nvSpPr>
        <p:spPr>
          <a:xfrm>
            <a:off x="470062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2" name="Rectangle 241"/>
          <p:cNvSpPr/>
          <p:nvPr/>
        </p:nvSpPr>
        <p:spPr>
          <a:xfrm>
            <a:off x="484826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3" name="Rectangle 242"/>
          <p:cNvSpPr/>
          <p:nvPr/>
        </p:nvSpPr>
        <p:spPr>
          <a:xfrm>
            <a:off x="499590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4" name="Rectangle 243"/>
          <p:cNvSpPr/>
          <p:nvPr/>
        </p:nvSpPr>
        <p:spPr>
          <a:xfrm>
            <a:off x="514353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" name="Rectangle 244"/>
          <p:cNvSpPr/>
          <p:nvPr/>
        </p:nvSpPr>
        <p:spPr>
          <a:xfrm>
            <a:off x="529117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6" name="Rectangle 245"/>
          <p:cNvSpPr/>
          <p:nvPr/>
        </p:nvSpPr>
        <p:spPr>
          <a:xfrm>
            <a:off x="543881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7" name="Rectangle 246"/>
          <p:cNvSpPr/>
          <p:nvPr/>
        </p:nvSpPr>
        <p:spPr>
          <a:xfrm>
            <a:off x="558644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8" name="Rectangle 247"/>
          <p:cNvSpPr/>
          <p:nvPr/>
        </p:nvSpPr>
        <p:spPr>
          <a:xfrm>
            <a:off x="574519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9" name="Rectangle 248"/>
          <p:cNvSpPr/>
          <p:nvPr/>
        </p:nvSpPr>
        <p:spPr>
          <a:xfrm>
            <a:off x="589283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0" name="Rectangle 249"/>
          <p:cNvSpPr/>
          <p:nvPr/>
        </p:nvSpPr>
        <p:spPr>
          <a:xfrm>
            <a:off x="604046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1" name="Rectangle 250"/>
          <p:cNvSpPr/>
          <p:nvPr/>
        </p:nvSpPr>
        <p:spPr>
          <a:xfrm>
            <a:off x="618810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2" name="Rectangle 251"/>
          <p:cNvSpPr/>
          <p:nvPr/>
        </p:nvSpPr>
        <p:spPr>
          <a:xfrm>
            <a:off x="633574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3" name="Rectangle 252"/>
          <p:cNvSpPr/>
          <p:nvPr/>
        </p:nvSpPr>
        <p:spPr>
          <a:xfrm>
            <a:off x="648338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4" name="Rectangle 253"/>
          <p:cNvSpPr/>
          <p:nvPr/>
        </p:nvSpPr>
        <p:spPr>
          <a:xfrm>
            <a:off x="663101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5" name="Rectangle 254"/>
          <p:cNvSpPr/>
          <p:nvPr/>
        </p:nvSpPr>
        <p:spPr>
          <a:xfrm>
            <a:off x="677865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6" name="Rectangle 255"/>
          <p:cNvSpPr/>
          <p:nvPr/>
        </p:nvSpPr>
        <p:spPr>
          <a:xfrm>
            <a:off x="692629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7" name="Rectangle 256"/>
          <p:cNvSpPr/>
          <p:nvPr/>
        </p:nvSpPr>
        <p:spPr>
          <a:xfrm>
            <a:off x="707392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8" name="Rectangle 257"/>
          <p:cNvSpPr/>
          <p:nvPr/>
        </p:nvSpPr>
        <p:spPr>
          <a:xfrm>
            <a:off x="722156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9" name="Rectangle 258"/>
          <p:cNvSpPr/>
          <p:nvPr/>
        </p:nvSpPr>
        <p:spPr>
          <a:xfrm>
            <a:off x="736920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0" name="Rectangle 259"/>
          <p:cNvSpPr/>
          <p:nvPr/>
        </p:nvSpPr>
        <p:spPr>
          <a:xfrm>
            <a:off x="751683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1" name="Rectangle 260"/>
          <p:cNvSpPr/>
          <p:nvPr/>
        </p:nvSpPr>
        <p:spPr>
          <a:xfrm>
            <a:off x="766447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2" name="Rectangle 261"/>
          <p:cNvSpPr/>
          <p:nvPr/>
        </p:nvSpPr>
        <p:spPr>
          <a:xfrm>
            <a:off x="7812113" y="811361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3" name="Rectangle 262"/>
          <p:cNvSpPr/>
          <p:nvPr/>
        </p:nvSpPr>
        <p:spPr>
          <a:xfrm>
            <a:off x="795975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4" name="Rectangle 263"/>
          <p:cNvSpPr/>
          <p:nvPr/>
        </p:nvSpPr>
        <p:spPr>
          <a:xfrm>
            <a:off x="811849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5" name="Rectangle 264"/>
          <p:cNvSpPr/>
          <p:nvPr/>
        </p:nvSpPr>
        <p:spPr>
          <a:xfrm>
            <a:off x="826613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6" name="Rectangle 265"/>
          <p:cNvSpPr/>
          <p:nvPr/>
        </p:nvSpPr>
        <p:spPr>
          <a:xfrm>
            <a:off x="841377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7" name="Rectangle 266"/>
          <p:cNvSpPr/>
          <p:nvPr/>
        </p:nvSpPr>
        <p:spPr>
          <a:xfrm>
            <a:off x="856140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8" name="Rectangle 267"/>
          <p:cNvSpPr/>
          <p:nvPr/>
        </p:nvSpPr>
        <p:spPr>
          <a:xfrm>
            <a:off x="870904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9" name="Rectangle 268"/>
          <p:cNvSpPr/>
          <p:nvPr/>
        </p:nvSpPr>
        <p:spPr>
          <a:xfrm>
            <a:off x="885668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0" name="Rectangle 269"/>
          <p:cNvSpPr/>
          <p:nvPr/>
        </p:nvSpPr>
        <p:spPr>
          <a:xfrm>
            <a:off x="900431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1" name="Rectangle 270"/>
          <p:cNvSpPr/>
          <p:nvPr/>
        </p:nvSpPr>
        <p:spPr>
          <a:xfrm>
            <a:off x="915195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2" name="Rectangle 271"/>
          <p:cNvSpPr/>
          <p:nvPr/>
        </p:nvSpPr>
        <p:spPr>
          <a:xfrm>
            <a:off x="929959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3" name="Rectangle 272"/>
          <p:cNvSpPr/>
          <p:nvPr/>
        </p:nvSpPr>
        <p:spPr>
          <a:xfrm>
            <a:off x="944722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4" name="Rectangle 273"/>
          <p:cNvSpPr/>
          <p:nvPr/>
        </p:nvSpPr>
        <p:spPr>
          <a:xfrm>
            <a:off x="959486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5" name="Rectangle 274"/>
          <p:cNvSpPr/>
          <p:nvPr/>
        </p:nvSpPr>
        <p:spPr>
          <a:xfrm>
            <a:off x="974250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" name="Rectangle 275"/>
          <p:cNvSpPr/>
          <p:nvPr/>
        </p:nvSpPr>
        <p:spPr>
          <a:xfrm>
            <a:off x="217968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7" name="Rectangle 276"/>
          <p:cNvSpPr/>
          <p:nvPr/>
        </p:nvSpPr>
        <p:spPr>
          <a:xfrm>
            <a:off x="232732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8" name="Rectangle 277"/>
          <p:cNvSpPr/>
          <p:nvPr/>
        </p:nvSpPr>
        <p:spPr>
          <a:xfrm>
            <a:off x="247496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9" name="Rectangle 278"/>
          <p:cNvSpPr/>
          <p:nvPr/>
        </p:nvSpPr>
        <p:spPr>
          <a:xfrm>
            <a:off x="262260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0" name="Rectangle 279"/>
          <p:cNvSpPr/>
          <p:nvPr/>
        </p:nvSpPr>
        <p:spPr>
          <a:xfrm>
            <a:off x="277023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1" name="Rectangle 280"/>
          <p:cNvSpPr/>
          <p:nvPr/>
        </p:nvSpPr>
        <p:spPr>
          <a:xfrm>
            <a:off x="291787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2" name="Rectangle 281"/>
          <p:cNvSpPr/>
          <p:nvPr/>
        </p:nvSpPr>
        <p:spPr>
          <a:xfrm>
            <a:off x="306551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3" name="Rectangle 282"/>
          <p:cNvSpPr/>
          <p:nvPr/>
        </p:nvSpPr>
        <p:spPr>
          <a:xfrm>
            <a:off x="321314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4" name="Rectangle 283"/>
          <p:cNvSpPr/>
          <p:nvPr/>
        </p:nvSpPr>
        <p:spPr>
          <a:xfrm>
            <a:off x="337189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5" name="Rectangle 284"/>
          <p:cNvSpPr/>
          <p:nvPr/>
        </p:nvSpPr>
        <p:spPr>
          <a:xfrm>
            <a:off x="351953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6" name="Rectangle 285"/>
          <p:cNvSpPr/>
          <p:nvPr/>
        </p:nvSpPr>
        <p:spPr>
          <a:xfrm>
            <a:off x="366716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7" name="Rectangle 286"/>
          <p:cNvSpPr/>
          <p:nvPr/>
        </p:nvSpPr>
        <p:spPr>
          <a:xfrm>
            <a:off x="381480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8" name="Rectangle 287"/>
          <p:cNvSpPr/>
          <p:nvPr/>
        </p:nvSpPr>
        <p:spPr>
          <a:xfrm>
            <a:off x="396244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9" name="Rectangle 288"/>
          <p:cNvSpPr/>
          <p:nvPr/>
        </p:nvSpPr>
        <p:spPr>
          <a:xfrm>
            <a:off x="411007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0" name="Rectangle 289"/>
          <p:cNvSpPr/>
          <p:nvPr/>
        </p:nvSpPr>
        <p:spPr>
          <a:xfrm>
            <a:off x="425771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1" name="Rectangle 290"/>
          <p:cNvSpPr/>
          <p:nvPr/>
        </p:nvSpPr>
        <p:spPr>
          <a:xfrm>
            <a:off x="440535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2" name="Rectangle 291"/>
          <p:cNvSpPr/>
          <p:nvPr/>
        </p:nvSpPr>
        <p:spPr>
          <a:xfrm>
            <a:off x="455299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3" name="Rectangle 292"/>
          <p:cNvSpPr/>
          <p:nvPr/>
        </p:nvSpPr>
        <p:spPr>
          <a:xfrm>
            <a:off x="470062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4" name="Rectangle 293"/>
          <p:cNvSpPr/>
          <p:nvPr/>
        </p:nvSpPr>
        <p:spPr>
          <a:xfrm>
            <a:off x="484826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5" name="Rectangle 294"/>
          <p:cNvSpPr/>
          <p:nvPr/>
        </p:nvSpPr>
        <p:spPr>
          <a:xfrm>
            <a:off x="499590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6" name="Rectangle 295"/>
          <p:cNvSpPr/>
          <p:nvPr/>
        </p:nvSpPr>
        <p:spPr>
          <a:xfrm>
            <a:off x="514353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7" name="Rectangle 296"/>
          <p:cNvSpPr/>
          <p:nvPr/>
        </p:nvSpPr>
        <p:spPr>
          <a:xfrm>
            <a:off x="529117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8" name="Rectangle 297"/>
          <p:cNvSpPr/>
          <p:nvPr/>
        </p:nvSpPr>
        <p:spPr>
          <a:xfrm>
            <a:off x="543881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9" name="Rectangle 298"/>
          <p:cNvSpPr/>
          <p:nvPr/>
        </p:nvSpPr>
        <p:spPr>
          <a:xfrm>
            <a:off x="558644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0" name="Rectangle 299"/>
          <p:cNvSpPr/>
          <p:nvPr/>
        </p:nvSpPr>
        <p:spPr>
          <a:xfrm>
            <a:off x="574519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1" name="Rectangle 300"/>
          <p:cNvSpPr/>
          <p:nvPr/>
        </p:nvSpPr>
        <p:spPr>
          <a:xfrm>
            <a:off x="589283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2" name="Rectangle 301"/>
          <p:cNvSpPr/>
          <p:nvPr/>
        </p:nvSpPr>
        <p:spPr>
          <a:xfrm>
            <a:off x="604046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3" name="Rectangle 302"/>
          <p:cNvSpPr/>
          <p:nvPr/>
        </p:nvSpPr>
        <p:spPr>
          <a:xfrm>
            <a:off x="618810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4" name="Rectangle 303"/>
          <p:cNvSpPr/>
          <p:nvPr/>
        </p:nvSpPr>
        <p:spPr>
          <a:xfrm>
            <a:off x="633574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5" name="Rectangle 304"/>
          <p:cNvSpPr/>
          <p:nvPr/>
        </p:nvSpPr>
        <p:spPr>
          <a:xfrm>
            <a:off x="648338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6" name="Rectangle 305"/>
          <p:cNvSpPr/>
          <p:nvPr/>
        </p:nvSpPr>
        <p:spPr>
          <a:xfrm>
            <a:off x="663101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7" name="Rectangle 306"/>
          <p:cNvSpPr/>
          <p:nvPr/>
        </p:nvSpPr>
        <p:spPr>
          <a:xfrm>
            <a:off x="677865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8" name="Rectangle 307"/>
          <p:cNvSpPr/>
          <p:nvPr/>
        </p:nvSpPr>
        <p:spPr>
          <a:xfrm>
            <a:off x="692629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9" name="Rectangle 308"/>
          <p:cNvSpPr/>
          <p:nvPr/>
        </p:nvSpPr>
        <p:spPr>
          <a:xfrm>
            <a:off x="707392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0" name="Rectangle 309"/>
          <p:cNvSpPr/>
          <p:nvPr/>
        </p:nvSpPr>
        <p:spPr>
          <a:xfrm>
            <a:off x="722156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1" name="Rectangle 310"/>
          <p:cNvSpPr/>
          <p:nvPr/>
        </p:nvSpPr>
        <p:spPr>
          <a:xfrm>
            <a:off x="736920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2" name="Rectangle 311"/>
          <p:cNvSpPr/>
          <p:nvPr/>
        </p:nvSpPr>
        <p:spPr>
          <a:xfrm>
            <a:off x="751683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3" name="Rectangle 312"/>
          <p:cNvSpPr/>
          <p:nvPr/>
        </p:nvSpPr>
        <p:spPr>
          <a:xfrm>
            <a:off x="766447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4" name="Rectangle 313"/>
          <p:cNvSpPr/>
          <p:nvPr/>
        </p:nvSpPr>
        <p:spPr>
          <a:xfrm>
            <a:off x="781211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5" name="Rectangle 314"/>
          <p:cNvSpPr/>
          <p:nvPr/>
        </p:nvSpPr>
        <p:spPr>
          <a:xfrm>
            <a:off x="795975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6" name="Rectangle 315"/>
          <p:cNvSpPr/>
          <p:nvPr/>
        </p:nvSpPr>
        <p:spPr>
          <a:xfrm>
            <a:off x="811849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7" name="Rectangle 316"/>
          <p:cNvSpPr/>
          <p:nvPr/>
        </p:nvSpPr>
        <p:spPr>
          <a:xfrm>
            <a:off x="826613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8" name="Rectangle 317"/>
          <p:cNvSpPr/>
          <p:nvPr/>
        </p:nvSpPr>
        <p:spPr>
          <a:xfrm>
            <a:off x="841377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9" name="Rectangle 318"/>
          <p:cNvSpPr/>
          <p:nvPr/>
        </p:nvSpPr>
        <p:spPr>
          <a:xfrm>
            <a:off x="856140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0" name="Rectangle 319"/>
          <p:cNvSpPr/>
          <p:nvPr/>
        </p:nvSpPr>
        <p:spPr>
          <a:xfrm>
            <a:off x="870904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1" name="Rectangle 320"/>
          <p:cNvSpPr/>
          <p:nvPr/>
        </p:nvSpPr>
        <p:spPr>
          <a:xfrm>
            <a:off x="885668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2" name="Rectangle 321"/>
          <p:cNvSpPr/>
          <p:nvPr/>
        </p:nvSpPr>
        <p:spPr>
          <a:xfrm>
            <a:off x="900431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3" name="Rectangle 322"/>
          <p:cNvSpPr/>
          <p:nvPr/>
        </p:nvSpPr>
        <p:spPr>
          <a:xfrm>
            <a:off x="915195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4" name="Rectangle 323"/>
          <p:cNvSpPr/>
          <p:nvPr/>
        </p:nvSpPr>
        <p:spPr>
          <a:xfrm>
            <a:off x="929959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5" name="Rectangle 324"/>
          <p:cNvSpPr/>
          <p:nvPr/>
        </p:nvSpPr>
        <p:spPr>
          <a:xfrm>
            <a:off x="944722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6" name="Rectangle 325"/>
          <p:cNvSpPr/>
          <p:nvPr/>
        </p:nvSpPr>
        <p:spPr>
          <a:xfrm>
            <a:off x="959486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7" name="Rectangle 326"/>
          <p:cNvSpPr/>
          <p:nvPr/>
        </p:nvSpPr>
        <p:spPr>
          <a:xfrm>
            <a:off x="974250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8" name="Rectangle 327"/>
          <p:cNvSpPr/>
          <p:nvPr/>
        </p:nvSpPr>
        <p:spPr>
          <a:xfrm>
            <a:off x="217968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9" name="Rectangle 328"/>
          <p:cNvSpPr/>
          <p:nvPr/>
        </p:nvSpPr>
        <p:spPr>
          <a:xfrm>
            <a:off x="232732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0" name="Rectangle 329"/>
          <p:cNvSpPr/>
          <p:nvPr/>
        </p:nvSpPr>
        <p:spPr>
          <a:xfrm>
            <a:off x="247496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1" name="Rectangle 330"/>
          <p:cNvSpPr/>
          <p:nvPr/>
        </p:nvSpPr>
        <p:spPr>
          <a:xfrm>
            <a:off x="262260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2" name="Rectangle 331"/>
          <p:cNvSpPr/>
          <p:nvPr/>
        </p:nvSpPr>
        <p:spPr>
          <a:xfrm>
            <a:off x="277023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3" name="Rectangle 332"/>
          <p:cNvSpPr/>
          <p:nvPr/>
        </p:nvSpPr>
        <p:spPr>
          <a:xfrm>
            <a:off x="291787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4" name="Rectangle 333"/>
          <p:cNvSpPr/>
          <p:nvPr/>
        </p:nvSpPr>
        <p:spPr>
          <a:xfrm>
            <a:off x="306551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5" name="Rectangle 334"/>
          <p:cNvSpPr/>
          <p:nvPr/>
        </p:nvSpPr>
        <p:spPr>
          <a:xfrm>
            <a:off x="321314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6" name="Rectangle 335"/>
          <p:cNvSpPr/>
          <p:nvPr/>
        </p:nvSpPr>
        <p:spPr>
          <a:xfrm>
            <a:off x="337189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7" name="Rectangle 336"/>
          <p:cNvSpPr/>
          <p:nvPr/>
        </p:nvSpPr>
        <p:spPr>
          <a:xfrm>
            <a:off x="351953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8" name="Rectangle 337"/>
          <p:cNvSpPr/>
          <p:nvPr/>
        </p:nvSpPr>
        <p:spPr>
          <a:xfrm>
            <a:off x="366716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9" name="Rectangle 338"/>
          <p:cNvSpPr/>
          <p:nvPr/>
        </p:nvSpPr>
        <p:spPr>
          <a:xfrm>
            <a:off x="381480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0" name="Rectangle 339"/>
          <p:cNvSpPr/>
          <p:nvPr/>
        </p:nvSpPr>
        <p:spPr>
          <a:xfrm>
            <a:off x="396244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1" name="Rectangle 340"/>
          <p:cNvSpPr/>
          <p:nvPr/>
        </p:nvSpPr>
        <p:spPr>
          <a:xfrm>
            <a:off x="411007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2" name="Rectangle 341"/>
          <p:cNvSpPr/>
          <p:nvPr/>
        </p:nvSpPr>
        <p:spPr>
          <a:xfrm>
            <a:off x="425771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3" name="Rectangle 342"/>
          <p:cNvSpPr/>
          <p:nvPr/>
        </p:nvSpPr>
        <p:spPr>
          <a:xfrm>
            <a:off x="440535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4" name="Rectangle 343"/>
          <p:cNvSpPr/>
          <p:nvPr/>
        </p:nvSpPr>
        <p:spPr>
          <a:xfrm>
            <a:off x="455299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5" name="Rectangle 344"/>
          <p:cNvSpPr/>
          <p:nvPr/>
        </p:nvSpPr>
        <p:spPr>
          <a:xfrm>
            <a:off x="470062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6" name="Rectangle 345"/>
          <p:cNvSpPr/>
          <p:nvPr/>
        </p:nvSpPr>
        <p:spPr>
          <a:xfrm>
            <a:off x="484826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7" name="Rectangle 346"/>
          <p:cNvSpPr/>
          <p:nvPr/>
        </p:nvSpPr>
        <p:spPr>
          <a:xfrm>
            <a:off x="499590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8" name="Rectangle 347"/>
          <p:cNvSpPr/>
          <p:nvPr/>
        </p:nvSpPr>
        <p:spPr>
          <a:xfrm>
            <a:off x="514353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9" name="Rectangle 348"/>
          <p:cNvSpPr/>
          <p:nvPr/>
        </p:nvSpPr>
        <p:spPr>
          <a:xfrm>
            <a:off x="529117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0" name="Rectangle 349"/>
          <p:cNvSpPr/>
          <p:nvPr/>
        </p:nvSpPr>
        <p:spPr>
          <a:xfrm>
            <a:off x="543881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1" name="Rectangle 350"/>
          <p:cNvSpPr/>
          <p:nvPr/>
        </p:nvSpPr>
        <p:spPr>
          <a:xfrm>
            <a:off x="558644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2" name="Rectangle 351"/>
          <p:cNvSpPr/>
          <p:nvPr/>
        </p:nvSpPr>
        <p:spPr>
          <a:xfrm>
            <a:off x="574519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3" name="Rectangle 352"/>
          <p:cNvSpPr/>
          <p:nvPr/>
        </p:nvSpPr>
        <p:spPr>
          <a:xfrm>
            <a:off x="589283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4" name="Rectangle 353"/>
          <p:cNvSpPr/>
          <p:nvPr/>
        </p:nvSpPr>
        <p:spPr>
          <a:xfrm>
            <a:off x="604046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5" name="Rectangle 354"/>
          <p:cNvSpPr/>
          <p:nvPr/>
        </p:nvSpPr>
        <p:spPr>
          <a:xfrm>
            <a:off x="618810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6" name="Rectangle 355"/>
          <p:cNvSpPr/>
          <p:nvPr/>
        </p:nvSpPr>
        <p:spPr>
          <a:xfrm>
            <a:off x="633574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7" name="Rectangle 356"/>
          <p:cNvSpPr/>
          <p:nvPr/>
        </p:nvSpPr>
        <p:spPr>
          <a:xfrm>
            <a:off x="648338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8" name="Rectangle 357"/>
          <p:cNvSpPr/>
          <p:nvPr/>
        </p:nvSpPr>
        <p:spPr>
          <a:xfrm>
            <a:off x="663101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9" name="Rectangle 358"/>
          <p:cNvSpPr/>
          <p:nvPr/>
        </p:nvSpPr>
        <p:spPr>
          <a:xfrm>
            <a:off x="677865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0" name="Rectangle 359"/>
          <p:cNvSpPr/>
          <p:nvPr/>
        </p:nvSpPr>
        <p:spPr>
          <a:xfrm>
            <a:off x="692629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1" name="Rectangle 360"/>
          <p:cNvSpPr/>
          <p:nvPr/>
        </p:nvSpPr>
        <p:spPr>
          <a:xfrm>
            <a:off x="707392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2" name="Rectangle 361"/>
          <p:cNvSpPr/>
          <p:nvPr/>
        </p:nvSpPr>
        <p:spPr>
          <a:xfrm>
            <a:off x="722156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3" name="Rectangle 362"/>
          <p:cNvSpPr/>
          <p:nvPr/>
        </p:nvSpPr>
        <p:spPr>
          <a:xfrm>
            <a:off x="736920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4" name="Rectangle 363"/>
          <p:cNvSpPr/>
          <p:nvPr/>
        </p:nvSpPr>
        <p:spPr>
          <a:xfrm>
            <a:off x="751683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5" name="Rectangle 364"/>
          <p:cNvSpPr/>
          <p:nvPr/>
        </p:nvSpPr>
        <p:spPr>
          <a:xfrm>
            <a:off x="766447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6" name="Rectangle 365"/>
          <p:cNvSpPr/>
          <p:nvPr/>
        </p:nvSpPr>
        <p:spPr>
          <a:xfrm>
            <a:off x="781211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7" name="Rectangle 366"/>
          <p:cNvSpPr/>
          <p:nvPr/>
        </p:nvSpPr>
        <p:spPr>
          <a:xfrm>
            <a:off x="795975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8" name="Rectangle 367"/>
          <p:cNvSpPr/>
          <p:nvPr/>
        </p:nvSpPr>
        <p:spPr>
          <a:xfrm>
            <a:off x="811849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9" name="Rectangle 368"/>
          <p:cNvSpPr/>
          <p:nvPr/>
        </p:nvSpPr>
        <p:spPr>
          <a:xfrm>
            <a:off x="826613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0" name="Rectangle 369"/>
          <p:cNvSpPr/>
          <p:nvPr/>
        </p:nvSpPr>
        <p:spPr>
          <a:xfrm>
            <a:off x="841377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1" name="Rectangle 370"/>
          <p:cNvSpPr/>
          <p:nvPr/>
        </p:nvSpPr>
        <p:spPr>
          <a:xfrm>
            <a:off x="856140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2" name="Rectangle 371"/>
          <p:cNvSpPr/>
          <p:nvPr/>
        </p:nvSpPr>
        <p:spPr>
          <a:xfrm>
            <a:off x="870904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3" name="Rectangle 372"/>
          <p:cNvSpPr/>
          <p:nvPr/>
        </p:nvSpPr>
        <p:spPr>
          <a:xfrm>
            <a:off x="885668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4" name="Rectangle 373"/>
          <p:cNvSpPr/>
          <p:nvPr/>
        </p:nvSpPr>
        <p:spPr>
          <a:xfrm>
            <a:off x="900431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5" name="Rectangle 374"/>
          <p:cNvSpPr/>
          <p:nvPr/>
        </p:nvSpPr>
        <p:spPr>
          <a:xfrm>
            <a:off x="915195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6" name="Rectangle 375"/>
          <p:cNvSpPr/>
          <p:nvPr/>
        </p:nvSpPr>
        <p:spPr>
          <a:xfrm>
            <a:off x="929959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7" name="Rectangle 376"/>
          <p:cNvSpPr/>
          <p:nvPr/>
        </p:nvSpPr>
        <p:spPr>
          <a:xfrm>
            <a:off x="944722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8" name="Rectangle 377"/>
          <p:cNvSpPr/>
          <p:nvPr/>
        </p:nvSpPr>
        <p:spPr>
          <a:xfrm>
            <a:off x="959486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9" name="Rectangle 378"/>
          <p:cNvSpPr/>
          <p:nvPr/>
        </p:nvSpPr>
        <p:spPr>
          <a:xfrm>
            <a:off x="974250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0" name="Rectangle 379"/>
          <p:cNvSpPr/>
          <p:nvPr/>
        </p:nvSpPr>
        <p:spPr>
          <a:xfrm>
            <a:off x="217968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1" name="Rectangle 380"/>
          <p:cNvSpPr/>
          <p:nvPr/>
        </p:nvSpPr>
        <p:spPr>
          <a:xfrm>
            <a:off x="232732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2" name="Rectangle 381"/>
          <p:cNvSpPr/>
          <p:nvPr/>
        </p:nvSpPr>
        <p:spPr>
          <a:xfrm>
            <a:off x="247496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3" name="Rectangle 382"/>
          <p:cNvSpPr/>
          <p:nvPr/>
        </p:nvSpPr>
        <p:spPr>
          <a:xfrm>
            <a:off x="262260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4" name="Rectangle 383"/>
          <p:cNvSpPr/>
          <p:nvPr/>
        </p:nvSpPr>
        <p:spPr>
          <a:xfrm>
            <a:off x="277023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5" name="Rectangle 384"/>
          <p:cNvSpPr/>
          <p:nvPr/>
        </p:nvSpPr>
        <p:spPr>
          <a:xfrm>
            <a:off x="291787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6" name="Rectangle 385"/>
          <p:cNvSpPr/>
          <p:nvPr/>
        </p:nvSpPr>
        <p:spPr>
          <a:xfrm>
            <a:off x="306551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7" name="Rectangle 386"/>
          <p:cNvSpPr/>
          <p:nvPr/>
        </p:nvSpPr>
        <p:spPr>
          <a:xfrm>
            <a:off x="321314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8" name="Rectangle 387"/>
          <p:cNvSpPr/>
          <p:nvPr/>
        </p:nvSpPr>
        <p:spPr>
          <a:xfrm>
            <a:off x="337189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9" name="Rectangle 388"/>
          <p:cNvSpPr/>
          <p:nvPr/>
        </p:nvSpPr>
        <p:spPr>
          <a:xfrm>
            <a:off x="351953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0" name="Rectangle 389"/>
          <p:cNvSpPr/>
          <p:nvPr/>
        </p:nvSpPr>
        <p:spPr>
          <a:xfrm>
            <a:off x="366716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1" name="Rectangle 390"/>
          <p:cNvSpPr/>
          <p:nvPr/>
        </p:nvSpPr>
        <p:spPr>
          <a:xfrm>
            <a:off x="381480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2" name="Rectangle 391"/>
          <p:cNvSpPr/>
          <p:nvPr/>
        </p:nvSpPr>
        <p:spPr>
          <a:xfrm>
            <a:off x="396244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3" name="Rectangle 392"/>
          <p:cNvSpPr/>
          <p:nvPr/>
        </p:nvSpPr>
        <p:spPr>
          <a:xfrm>
            <a:off x="411007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4" name="Rectangle 393"/>
          <p:cNvSpPr/>
          <p:nvPr/>
        </p:nvSpPr>
        <p:spPr>
          <a:xfrm>
            <a:off x="425771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5" name="Rectangle 394"/>
          <p:cNvSpPr/>
          <p:nvPr/>
        </p:nvSpPr>
        <p:spPr>
          <a:xfrm>
            <a:off x="440535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6" name="Rectangle 395"/>
          <p:cNvSpPr/>
          <p:nvPr/>
        </p:nvSpPr>
        <p:spPr>
          <a:xfrm>
            <a:off x="455299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7" name="Rectangle 396"/>
          <p:cNvSpPr/>
          <p:nvPr/>
        </p:nvSpPr>
        <p:spPr>
          <a:xfrm>
            <a:off x="470062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8" name="Rectangle 397"/>
          <p:cNvSpPr/>
          <p:nvPr/>
        </p:nvSpPr>
        <p:spPr>
          <a:xfrm>
            <a:off x="484826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9" name="Rectangle 398"/>
          <p:cNvSpPr/>
          <p:nvPr/>
        </p:nvSpPr>
        <p:spPr>
          <a:xfrm>
            <a:off x="499590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0" name="Rectangle 399"/>
          <p:cNvSpPr/>
          <p:nvPr/>
        </p:nvSpPr>
        <p:spPr>
          <a:xfrm>
            <a:off x="514353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1" name="Rectangle 400"/>
          <p:cNvSpPr/>
          <p:nvPr/>
        </p:nvSpPr>
        <p:spPr>
          <a:xfrm>
            <a:off x="529117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2" name="Rectangle 401"/>
          <p:cNvSpPr/>
          <p:nvPr/>
        </p:nvSpPr>
        <p:spPr>
          <a:xfrm>
            <a:off x="543881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3" name="Rectangle 402"/>
          <p:cNvSpPr/>
          <p:nvPr/>
        </p:nvSpPr>
        <p:spPr>
          <a:xfrm>
            <a:off x="558644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4" name="Rectangle 403"/>
          <p:cNvSpPr/>
          <p:nvPr/>
        </p:nvSpPr>
        <p:spPr>
          <a:xfrm>
            <a:off x="574519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5" name="Rectangle 404"/>
          <p:cNvSpPr/>
          <p:nvPr/>
        </p:nvSpPr>
        <p:spPr>
          <a:xfrm>
            <a:off x="589283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6" name="Rectangle 405"/>
          <p:cNvSpPr/>
          <p:nvPr/>
        </p:nvSpPr>
        <p:spPr>
          <a:xfrm>
            <a:off x="604046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7" name="Rectangle 406"/>
          <p:cNvSpPr/>
          <p:nvPr/>
        </p:nvSpPr>
        <p:spPr>
          <a:xfrm>
            <a:off x="618810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8" name="Rectangle 407"/>
          <p:cNvSpPr/>
          <p:nvPr/>
        </p:nvSpPr>
        <p:spPr>
          <a:xfrm>
            <a:off x="633574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9" name="Rectangle 408"/>
          <p:cNvSpPr/>
          <p:nvPr/>
        </p:nvSpPr>
        <p:spPr>
          <a:xfrm>
            <a:off x="648338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0" name="Rectangle 409"/>
          <p:cNvSpPr/>
          <p:nvPr/>
        </p:nvSpPr>
        <p:spPr>
          <a:xfrm>
            <a:off x="663101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1" name="Rectangle 410"/>
          <p:cNvSpPr/>
          <p:nvPr/>
        </p:nvSpPr>
        <p:spPr>
          <a:xfrm>
            <a:off x="677865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2" name="Rectangle 411"/>
          <p:cNvSpPr/>
          <p:nvPr/>
        </p:nvSpPr>
        <p:spPr>
          <a:xfrm>
            <a:off x="692629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3" name="Rectangle 412"/>
          <p:cNvSpPr/>
          <p:nvPr/>
        </p:nvSpPr>
        <p:spPr>
          <a:xfrm>
            <a:off x="707392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4" name="Rectangle 413"/>
          <p:cNvSpPr/>
          <p:nvPr/>
        </p:nvSpPr>
        <p:spPr>
          <a:xfrm>
            <a:off x="722156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5" name="Rectangle 414"/>
          <p:cNvSpPr/>
          <p:nvPr/>
        </p:nvSpPr>
        <p:spPr>
          <a:xfrm>
            <a:off x="736920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6" name="Rectangle 415"/>
          <p:cNvSpPr/>
          <p:nvPr/>
        </p:nvSpPr>
        <p:spPr>
          <a:xfrm>
            <a:off x="751683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7" name="Rectangle 416"/>
          <p:cNvSpPr/>
          <p:nvPr/>
        </p:nvSpPr>
        <p:spPr>
          <a:xfrm>
            <a:off x="766447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8" name="Rectangle 417"/>
          <p:cNvSpPr/>
          <p:nvPr/>
        </p:nvSpPr>
        <p:spPr>
          <a:xfrm>
            <a:off x="781211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9" name="Rectangle 418"/>
          <p:cNvSpPr/>
          <p:nvPr/>
        </p:nvSpPr>
        <p:spPr>
          <a:xfrm>
            <a:off x="795975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0" name="Rectangle 419"/>
          <p:cNvSpPr/>
          <p:nvPr/>
        </p:nvSpPr>
        <p:spPr>
          <a:xfrm>
            <a:off x="811849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1" name="Rectangle 420"/>
          <p:cNvSpPr/>
          <p:nvPr/>
        </p:nvSpPr>
        <p:spPr>
          <a:xfrm>
            <a:off x="826613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2" name="Rectangle 421"/>
          <p:cNvSpPr/>
          <p:nvPr/>
        </p:nvSpPr>
        <p:spPr>
          <a:xfrm>
            <a:off x="841377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3" name="Rectangle 422"/>
          <p:cNvSpPr/>
          <p:nvPr/>
        </p:nvSpPr>
        <p:spPr>
          <a:xfrm>
            <a:off x="856140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4" name="Rectangle 423"/>
          <p:cNvSpPr/>
          <p:nvPr/>
        </p:nvSpPr>
        <p:spPr>
          <a:xfrm>
            <a:off x="870904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5" name="Rectangle 424"/>
          <p:cNvSpPr/>
          <p:nvPr/>
        </p:nvSpPr>
        <p:spPr>
          <a:xfrm>
            <a:off x="885668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6" name="Rectangle 425"/>
          <p:cNvSpPr/>
          <p:nvPr/>
        </p:nvSpPr>
        <p:spPr>
          <a:xfrm>
            <a:off x="900431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7" name="Rectangle 426"/>
          <p:cNvSpPr/>
          <p:nvPr/>
        </p:nvSpPr>
        <p:spPr>
          <a:xfrm>
            <a:off x="915195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8" name="Rectangle 427"/>
          <p:cNvSpPr/>
          <p:nvPr/>
        </p:nvSpPr>
        <p:spPr>
          <a:xfrm>
            <a:off x="929959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9" name="Rectangle 428"/>
          <p:cNvSpPr/>
          <p:nvPr/>
        </p:nvSpPr>
        <p:spPr>
          <a:xfrm>
            <a:off x="944722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0" name="Rectangle 429"/>
          <p:cNvSpPr/>
          <p:nvPr/>
        </p:nvSpPr>
        <p:spPr>
          <a:xfrm>
            <a:off x="959486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1" name="Rectangle 430"/>
          <p:cNvSpPr/>
          <p:nvPr/>
        </p:nvSpPr>
        <p:spPr>
          <a:xfrm>
            <a:off x="974250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2" name="Rectangle 431"/>
          <p:cNvSpPr/>
          <p:nvPr/>
        </p:nvSpPr>
        <p:spPr>
          <a:xfrm>
            <a:off x="217968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3" name="Rectangle 432"/>
          <p:cNvSpPr/>
          <p:nvPr/>
        </p:nvSpPr>
        <p:spPr>
          <a:xfrm>
            <a:off x="232732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4" name="Rectangle 433"/>
          <p:cNvSpPr/>
          <p:nvPr/>
        </p:nvSpPr>
        <p:spPr>
          <a:xfrm>
            <a:off x="247496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5" name="Rectangle 434"/>
          <p:cNvSpPr/>
          <p:nvPr/>
        </p:nvSpPr>
        <p:spPr>
          <a:xfrm>
            <a:off x="262260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6" name="Rectangle 435"/>
          <p:cNvSpPr/>
          <p:nvPr/>
        </p:nvSpPr>
        <p:spPr>
          <a:xfrm>
            <a:off x="277023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7" name="Rectangle 436"/>
          <p:cNvSpPr/>
          <p:nvPr/>
        </p:nvSpPr>
        <p:spPr>
          <a:xfrm>
            <a:off x="291787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8" name="Rectangle 437"/>
          <p:cNvSpPr/>
          <p:nvPr/>
        </p:nvSpPr>
        <p:spPr>
          <a:xfrm>
            <a:off x="306551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9" name="Rectangle 438"/>
          <p:cNvSpPr/>
          <p:nvPr/>
        </p:nvSpPr>
        <p:spPr>
          <a:xfrm>
            <a:off x="321314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0" name="Rectangle 439"/>
          <p:cNvSpPr/>
          <p:nvPr/>
        </p:nvSpPr>
        <p:spPr>
          <a:xfrm>
            <a:off x="337189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1" name="Rectangle 440"/>
          <p:cNvSpPr/>
          <p:nvPr/>
        </p:nvSpPr>
        <p:spPr>
          <a:xfrm>
            <a:off x="351953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2" name="Rectangle 441"/>
          <p:cNvSpPr/>
          <p:nvPr/>
        </p:nvSpPr>
        <p:spPr>
          <a:xfrm>
            <a:off x="366716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3" name="Rectangle 442"/>
          <p:cNvSpPr/>
          <p:nvPr/>
        </p:nvSpPr>
        <p:spPr>
          <a:xfrm>
            <a:off x="381480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4" name="Rectangle 443"/>
          <p:cNvSpPr/>
          <p:nvPr/>
        </p:nvSpPr>
        <p:spPr>
          <a:xfrm>
            <a:off x="396244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5" name="Rectangle 444"/>
          <p:cNvSpPr/>
          <p:nvPr/>
        </p:nvSpPr>
        <p:spPr>
          <a:xfrm>
            <a:off x="411007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6" name="Rectangle 445"/>
          <p:cNvSpPr/>
          <p:nvPr/>
        </p:nvSpPr>
        <p:spPr>
          <a:xfrm>
            <a:off x="425771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7" name="Rectangle 446"/>
          <p:cNvSpPr/>
          <p:nvPr/>
        </p:nvSpPr>
        <p:spPr>
          <a:xfrm>
            <a:off x="440535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8" name="Rectangle 447"/>
          <p:cNvSpPr/>
          <p:nvPr/>
        </p:nvSpPr>
        <p:spPr>
          <a:xfrm>
            <a:off x="455299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9" name="Rectangle 448"/>
          <p:cNvSpPr/>
          <p:nvPr/>
        </p:nvSpPr>
        <p:spPr>
          <a:xfrm>
            <a:off x="470062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0" name="Rectangle 449"/>
          <p:cNvSpPr/>
          <p:nvPr/>
        </p:nvSpPr>
        <p:spPr>
          <a:xfrm>
            <a:off x="484826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1" name="Rectangle 450"/>
          <p:cNvSpPr/>
          <p:nvPr/>
        </p:nvSpPr>
        <p:spPr>
          <a:xfrm>
            <a:off x="499590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2" name="Rectangle 451"/>
          <p:cNvSpPr/>
          <p:nvPr/>
        </p:nvSpPr>
        <p:spPr>
          <a:xfrm>
            <a:off x="514353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3" name="Rectangle 452"/>
          <p:cNvSpPr/>
          <p:nvPr/>
        </p:nvSpPr>
        <p:spPr>
          <a:xfrm>
            <a:off x="529117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4" name="Rectangle 453"/>
          <p:cNvSpPr/>
          <p:nvPr/>
        </p:nvSpPr>
        <p:spPr>
          <a:xfrm>
            <a:off x="543881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5" name="Rectangle 454"/>
          <p:cNvSpPr/>
          <p:nvPr/>
        </p:nvSpPr>
        <p:spPr>
          <a:xfrm>
            <a:off x="558644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6" name="Rectangle 455"/>
          <p:cNvSpPr/>
          <p:nvPr/>
        </p:nvSpPr>
        <p:spPr>
          <a:xfrm>
            <a:off x="574519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7" name="Rectangle 456"/>
          <p:cNvSpPr/>
          <p:nvPr/>
        </p:nvSpPr>
        <p:spPr>
          <a:xfrm>
            <a:off x="589283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8" name="Rectangle 457"/>
          <p:cNvSpPr/>
          <p:nvPr/>
        </p:nvSpPr>
        <p:spPr>
          <a:xfrm>
            <a:off x="604046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9" name="Rectangle 458"/>
          <p:cNvSpPr/>
          <p:nvPr/>
        </p:nvSpPr>
        <p:spPr>
          <a:xfrm>
            <a:off x="618810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0" name="Rectangle 459"/>
          <p:cNvSpPr/>
          <p:nvPr/>
        </p:nvSpPr>
        <p:spPr>
          <a:xfrm>
            <a:off x="633574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1" name="Rectangle 460"/>
          <p:cNvSpPr/>
          <p:nvPr/>
        </p:nvSpPr>
        <p:spPr>
          <a:xfrm>
            <a:off x="648338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2" name="Rectangle 461"/>
          <p:cNvSpPr/>
          <p:nvPr/>
        </p:nvSpPr>
        <p:spPr>
          <a:xfrm>
            <a:off x="663101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3" name="Rectangle 462"/>
          <p:cNvSpPr/>
          <p:nvPr/>
        </p:nvSpPr>
        <p:spPr>
          <a:xfrm>
            <a:off x="677865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4" name="Rectangle 463"/>
          <p:cNvSpPr/>
          <p:nvPr/>
        </p:nvSpPr>
        <p:spPr>
          <a:xfrm>
            <a:off x="692629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5" name="Rectangle 464"/>
          <p:cNvSpPr/>
          <p:nvPr/>
        </p:nvSpPr>
        <p:spPr>
          <a:xfrm>
            <a:off x="707392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6" name="Rectangle 465"/>
          <p:cNvSpPr/>
          <p:nvPr/>
        </p:nvSpPr>
        <p:spPr>
          <a:xfrm>
            <a:off x="722156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7" name="Rectangle 466"/>
          <p:cNvSpPr/>
          <p:nvPr/>
        </p:nvSpPr>
        <p:spPr>
          <a:xfrm>
            <a:off x="736920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8" name="Rectangle 467"/>
          <p:cNvSpPr/>
          <p:nvPr/>
        </p:nvSpPr>
        <p:spPr>
          <a:xfrm>
            <a:off x="751683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9" name="Rectangle 468"/>
          <p:cNvSpPr/>
          <p:nvPr/>
        </p:nvSpPr>
        <p:spPr>
          <a:xfrm>
            <a:off x="766447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0" name="Rectangle 469"/>
          <p:cNvSpPr/>
          <p:nvPr/>
        </p:nvSpPr>
        <p:spPr>
          <a:xfrm>
            <a:off x="781211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1" name="Rectangle 470"/>
          <p:cNvSpPr/>
          <p:nvPr/>
        </p:nvSpPr>
        <p:spPr>
          <a:xfrm>
            <a:off x="795975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2" name="Rectangle 471"/>
          <p:cNvSpPr/>
          <p:nvPr/>
        </p:nvSpPr>
        <p:spPr>
          <a:xfrm>
            <a:off x="811849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3" name="Rectangle 472"/>
          <p:cNvSpPr/>
          <p:nvPr/>
        </p:nvSpPr>
        <p:spPr>
          <a:xfrm>
            <a:off x="826613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4" name="Rectangle 473"/>
          <p:cNvSpPr/>
          <p:nvPr/>
        </p:nvSpPr>
        <p:spPr>
          <a:xfrm>
            <a:off x="841377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5" name="Rectangle 474"/>
          <p:cNvSpPr/>
          <p:nvPr/>
        </p:nvSpPr>
        <p:spPr>
          <a:xfrm>
            <a:off x="856140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6" name="Rectangle 475"/>
          <p:cNvSpPr/>
          <p:nvPr/>
        </p:nvSpPr>
        <p:spPr>
          <a:xfrm>
            <a:off x="870904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7" name="Rectangle 476"/>
          <p:cNvSpPr/>
          <p:nvPr/>
        </p:nvSpPr>
        <p:spPr>
          <a:xfrm>
            <a:off x="885668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8" name="Rectangle 477"/>
          <p:cNvSpPr/>
          <p:nvPr/>
        </p:nvSpPr>
        <p:spPr>
          <a:xfrm>
            <a:off x="900431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9" name="Rectangle 478"/>
          <p:cNvSpPr/>
          <p:nvPr/>
        </p:nvSpPr>
        <p:spPr>
          <a:xfrm>
            <a:off x="915195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0" name="Rectangle 479"/>
          <p:cNvSpPr/>
          <p:nvPr/>
        </p:nvSpPr>
        <p:spPr>
          <a:xfrm>
            <a:off x="929959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1" name="Rectangle 480"/>
          <p:cNvSpPr/>
          <p:nvPr/>
        </p:nvSpPr>
        <p:spPr>
          <a:xfrm>
            <a:off x="944722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2" name="Rectangle 481"/>
          <p:cNvSpPr/>
          <p:nvPr/>
        </p:nvSpPr>
        <p:spPr>
          <a:xfrm>
            <a:off x="959486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3" name="Rectangle 482"/>
          <p:cNvSpPr/>
          <p:nvPr/>
        </p:nvSpPr>
        <p:spPr>
          <a:xfrm>
            <a:off x="974250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4" name="Rectangle 483"/>
          <p:cNvSpPr/>
          <p:nvPr/>
        </p:nvSpPr>
        <p:spPr>
          <a:xfrm>
            <a:off x="217968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5" name="Rectangle 484"/>
          <p:cNvSpPr/>
          <p:nvPr/>
        </p:nvSpPr>
        <p:spPr>
          <a:xfrm>
            <a:off x="232732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6" name="Rectangle 485"/>
          <p:cNvSpPr/>
          <p:nvPr/>
        </p:nvSpPr>
        <p:spPr>
          <a:xfrm>
            <a:off x="247496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7" name="Rectangle 486"/>
          <p:cNvSpPr/>
          <p:nvPr/>
        </p:nvSpPr>
        <p:spPr>
          <a:xfrm>
            <a:off x="262260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8" name="Rectangle 487"/>
          <p:cNvSpPr/>
          <p:nvPr/>
        </p:nvSpPr>
        <p:spPr>
          <a:xfrm>
            <a:off x="277023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9" name="Rectangle 488"/>
          <p:cNvSpPr/>
          <p:nvPr/>
        </p:nvSpPr>
        <p:spPr>
          <a:xfrm>
            <a:off x="291787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0" name="Rectangle 489"/>
          <p:cNvSpPr/>
          <p:nvPr/>
        </p:nvSpPr>
        <p:spPr>
          <a:xfrm>
            <a:off x="306551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1" name="Rectangle 490"/>
          <p:cNvSpPr/>
          <p:nvPr/>
        </p:nvSpPr>
        <p:spPr>
          <a:xfrm>
            <a:off x="321314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2" name="Rectangle 491"/>
          <p:cNvSpPr/>
          <p:nvPr/>
        </p:nvSpPr>
        <p:spPr>
          <a:xfrm>
            <a:off x="337189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3" name="Rectangle 492"/>
          <p:cNvSpPr/>
          <p:nvPr/>
        </p:nvSpPr>
        <p:spPr>
          <a:xfrm>
            <a:off x="351953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4" name="Rectangle 493"/>
          <p:cNvSpPr/>
          <p:nvPr/>
        </p:nvSpPr>
        <p:spPr>
          <a:xfrm>
            <a:off x="366716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5" name="Rectangle 494"/>
          <p:cNvSpPr/>
          <p:nvPr/>
        </p:nvSpPr>
        <p:spPr>
          <a:xfrm>
            <a:off x="381480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6" name="Rectangle 495"/>
          <p:cNvSpPr/>
          <p:nvPr/>
        </p:nvSpPr>
        <p:spPr>
          <a:xfrm>
            <a:off x="396244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7" name="Rectangle 496"/>
          <p:cNvSpPr/>
          <p:nvPr/>
        </p:nvSpPr>
        <p:spPr>
          <a:xfrm>
            <a:off x="411007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8" name="Rectangle 497"/>
          <p:cNvSpPr/>
          <p:nvPr/>
        </p:nvSpPr>
        <p:spPr>
          <a:xfrm>
            <a:off x="425771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9" name="Rectangle 498"/>
          <p:cNvSpPr/>
          <p:nvPr/>
        </p:nvSpPr>
        <p:spPr>
          <a:xfrm>
            <a:off x="440535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0" name="Rectangle 499"/>
          <p:cNvSpPr/>
          <p:nvPr/>
        </p:nvSpPr>
        <p:spPr>
          <a:xfrm>
            <a:off x="455299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1" name="Rectangle 500"/>
          <p:cNvSpPr/>
          <p:nvPr/>
        </p:nvSpPr>
        <p:spPr>
          <a:xfrm>
            <a:off x="470062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2" name="Rectangle 501"/>
          <p:cNvSpPr/>
          <p:nvPr/>
        </p:nvSpPr>
        <p:spPr>
          <a:xfrm>
            <a:off x="484826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3" name="Rectangle 502"/>
          <p:cNvSpPr/>
          <p:nvPr/>
        </p:nvSpPr>
        <p:spPr>
          <a:xfrm>
            <a:off x="499590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4" name="Rectangle 503"/>
          <p:cNvSpPr/>
          <p:nvPr/>
        </p:nvSpPr>
        <p:spPr>
          <a:xfrm>
            <a:off x="514353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5" name="Rectangle 504"/>
          <p:cNvSpPr/>
          <p:nvPr/>
        </p:nvSpPr>
        <p:spPr>
          <a:xfrm>
            <a:off x="529117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6" name="Rectangle 505"/>
          <p:cNvSpPr/>
          <p:nvPr/>
        </p:nvSpPr>
        <p:spPr>
          <a:xfrm>
            <a:off x="543881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7" name="Rectangle 506"/>
          <p:cNvSpPr/>
          <p:nvPr/>
        </p:nvSpPr>
        <p:spPr>
          <a:xfrm>
            <a:off x="558644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8" name="Rectangle 507"/>
          <p:cNvSpPr/>
          <p:nvPr/>
        </p:nvSpPr>
        <p:spPr>
          <a:xfrm>
            <a:off x="574519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9" name="Rectangle 508"/>
          <p:cNvSpPr/>
          <p:nvPr/>
        </p:nvSpPr>
        <p:spPr>
          <a:xfrm>
            <a:off x="589283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0" name="Rectangle 509"/>
          <p:cNvSpPr/>
          <p:nvPr/>
        </p:nvSpPr>
        <p:spPr>
          <a:xfrm>
            <a:off x="604046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1" name="Rectangle 510"/>
          <p:cNvSpPr/>
          <p:nvPr/>
        </p:nvSpPr>
        <p:spPr>
          <a:xfrm>
            <a:off x="618810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2" name="Rectangle 511"/>
          <p:cNvSpPr/>
          <p:nvPr/>
        </p:nvSpPr>
        <p:spPr>
          <a:xfrm>
            <a:off x="633574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3" name="Rectangle 512"/>
          <p:cNvSpPr/>
          <p:nvPr/>
        </p:nvSpPr>
        <p:spPr>
          <a:xfrm>
            <a:off x="648338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4" name="Rectangle 513"/>
          <p:cNvSpPr/>
          <p:nvPr/>
        </p:nvSpPr>
        <p:spPr>
          <a:xfrm>
            <a:off x="663101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5" name="Rectangle 514"/>
          <p:cNvSpPr/>
          <p:nvPr/>
        </p:nvSpPr>
        <p:spPr>
          <a:xfrm>
            <a:off x="677865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6" name="Rectangle 515"/>
          <p:cNvSpPr/>
          <p:nvPr/>
        </p:nvSpPr>
        <p:spPr>
          <a:xfrm>
            <a:off x="692629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7" name="Rectangle 516"/>
          <p:cNvSpPr/>
          <p:nvPr/>
        </p:nvSpPr>
        <p:spPr>
          <a:xfrm>
            <a:off x="707392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8" name="Rectangle 517"/>
          <p:cNvSpPr/>
          <p:nvPr/>
        </p:nvSpPr>
        <p:spPr>
          <a:xfrm>
            <a:off x="722156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9" name="Rectangle 518"/>
          <p:cNvSpPr/>
          <p:nvPr/>
        </p:nvSpPr>
        <p:spPr>
          <a:xfrm>
            <a:off x="736920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0" name="Rectangle 519"/>
          <p:cNvSpPr/>
          <p:nvPr/>
        </p:nvSpPr>
        <p:spPr>
          <a:xfrm>
            <a:off x="751683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1" name="Rectangle 520"/>
          <p:cNvSpPr/>
          <p:nvPr/>
        </p:nvSpPr>
        <p:spPr>
          <a:xfrm>
            <a:off x="766447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2" name="Rectangle 521"/>
          <p:cNvSpPr/>
          <p:nvPr/>
        </p:nvSpPr>
        <p:spPr>
          <a:xfrm>
            <a:off x="781211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3" name="Rectangle 522"/>
          <p:cNvSpPr/>
          <p:nvPr/>
        </p:nvSpPr>
        <p:spPr>
          <a:xfrm>
            <a:off x="795975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4" name="Rectangle 523"/>
          <p:cNvSpPr/>
          <p:nvPr/>
        </p:nvSpPr>
        <p:spPr>
          <a:xfrm>
            <a:off x="811849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5" name="Rectangle 524"/>
          <p:cNvSpPr/>
          <p:nvPr/>
        </p:nvSpPr>
        <p:spPr>
          <a:xfrm>
            <a:off x="826613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6" name="Rectangle 525"/>
          <p:cNvSpPr/>
          <p:nvPr/>
        </p:nvSpPr>
        <p:spPr>
          <a:xfrm>
            <a:off x="841377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7" name="Rectangle 526"/>
          <p:cNvSpPr/>
          <p:nvPr/>
        </p:nvSpPr>
        <p:spPr>
          <a:xfrm>
            <a:off x="856140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8" name="Rectangle 527"/>
          <p:cNvSpPr/>
          <p:nvPr/>
        </p:nvSpPr>
        <p:spPr>
          <a:xfrm>
            <a:off x="870904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9" name="Rectangle 528"/>
          <p:cNvSpPr/>
          <p:nvPr/>
        </p:nvSpPr>
        <p:spPr>
          <a:xfrm>
            <a:off x="885668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0" name="Rectangle 529"/>
          <p:cNvSpPr/>
          <p:nvPr/>
        </p:nvSpPr>
        <p:spPr>
          <a:xfrm>
            <a:off x="900431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1" name="Rectangle 530"/>
          <p:cNvSpPr/>
          <p:nvPr/>
        </p:nvSpPr>
        <p:spPr>
          <a:xfrm>
            <a:off x="915195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2" name="Rectangle 531"/>
          <p:cNvSpPr/>
          <p:nvPr/>
        </p:nvSpPr>
        <p:spPr>
          <a:xfrm>
            <a:off x="929959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3" name="Rectangle 532"/>
          <p:cNvSpPr/>
          <p:nvPr/>
        </p:nvSpPr>
        <p:spPr>
          <a:xfrm>
            <a:off x="944722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4" name="Rectangle 533"/>
          <p:cNvSpPr/>
          <p:nvPr/>
        </p:nvSpPr>
        <p:spPr>
          <a:xfrm>
            <a:off x="959486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5" name="Rectangle 534"/>
          <p:cNvSpPr/>
          <p:nvPr/>
        </p:nvSpPr>
        <p:spPr>
          <a:xfrm>
            <a:off x="974250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6" name="Rectangle 535"/>
          <p:cNvSpPr/>
          <p:nvPr/>
        </p:nvSpPr>
        <p:spPr>
          <a:xfrm>
            <a:off x="217968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7" name="Rectangle 536"/>
          <p:cNvSpPr/>
          <p:nvPr/>
        </p:nvSpPr>
        <p:spPr>
          <a:xfrm>
            <a:off x="232732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8" name="Rectangle 537"/>
          <p:cNvSpPr/>
          <p:nvPr/>
        </p:nvSpPr>
        <p:spPr>
          <a:xfrm>
            <a:off x="247496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9" name="Rectangle 538"/>
          <p:cNvSpPr/>
          <p:nvPr/>
        </p:nvSpPr>
        <p:spPr>
          <a:xfrm>
            <a:off x="262260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0" name="Rectangle 539"/>
          <p:cNvSpPr/>
          <p:nvPr/>
        </p:nvSpPr>
        <p:spPr>
          <a:xfrm>
            <a:off x="277023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1" name="Rectangle 540"/>
          <p:cNvSpPr/>
          <p:nvPr/>
        </p:nvSpPr>
        <p:spPr>
          <a:xfrm>
            <a:off x="291787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2" name="Rectangle 541"/>
          <p:cNvSpPr/>
          <p:nvPr/>
        </p:nvSpPr>
        <p:spPr>
          <a:xfrm>
            <a:off x="306551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3" name="Rectangle 542"/>
          <p:cNvSpPr/>
          <p:nvPr/>
        </p:nvSpPr>
        <p:spPr>
          <a:xfrm>
            <a:off x="321314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4" name="Rectangle 543"/>
          <p:cNvSpPr/>
          <p:nvPr/>
        </p:nvSpPr>
        <p:spPr>
          <a:xfrm>
            <a:off x="337189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5" name="Rectangle 544"/>
          <p:cNvSpPr/>
          <p:nvPr/>
        </p:nvSpPr>
        <p:spPr>
          <a:xfrm>
            <a:off x="351953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6" name="Rectangle 545"/>
          <p:cNvSpPr/>
          <p:nvPr/>
        </p:nvSpPr>
        <p:spPr>
          <a:xfrm>
            <a:off x="366716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7" name="Rectangle 546"/>
          <p:cNvSpPr/>
          <p:nvPr/>
        </p:nvSpPr>
        <p:spPr>
          <a:xfrm>
            <a:off x="381480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8" name="Rectangle 547"/>
          <p:cNvSpPr/>
          <p:nvPr/>
        </p:nvSpPr>
        <p:spPr>
          <a:xfrm>
            <a:off x="396244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9" name="Rectangle 548"/>
          <p:cNvSpPr/>
          <p:nvPr/>
        </p:nvSpPr>
        <p:spPr>
          <a:xfrm>
            <a:off x="411007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0" name="Rectangle 549"/>
          <p:cNvSpPr/>
          <p:nvPr/>
        </p:nvSpPr>
        <p:spPr>
          <a:xfrm>
            <a:off x="425771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1" name="Rectangle 550"/>
          <p:cNvSpPr/>
          <p:nvPr/>
        </p:nvSpPr>
        <p:spPr>
          <a:xfrm>
            <a:off x="440535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2" name="Rectangle 551"/>
          <p:cNvSpPr/>
          <p:nvPr/>
        </p:nvSpPr>
        <p:spPr>
          <a:xfrm>
            <a:off x="455299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3" name="Rectangle 552"/>
          <p:cNvSpPr/>
          <p:nvPr/>
        </p:nvSpPr>
        <p:spPr>
          <a:xfrm>
            <a:off x="470062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4" name="Rectangle 553"/>
          <p:cNvSpPr/>
          <p:nvPr/>
        </p:nvSpPr>
        <p:spPr>
          <a:xfrm>
            <a:off x="484826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5" name="Rectangle 554"/>
          <p:cNvSpPr/>
          <p:nvPr/>
        </p:nvSpPr>
        <p:spPr>
          <a:xfrm>
            <a:off x="499590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6" name="Rectangle 555"/>
          <p:cNvSpPr/>
          <p:nvPr/>
        </p:nvSpPr>
        <p:spPr>
          <a:xfrm>
            <a:off x="514353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7" name="Rectangle 556"/>
          <p:cNvSpPr/>
          <p:nvPr/>
        </p:nvSpPr>
        <p:spPr>
          <a:xfrm>
            <a:off x="529117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8" name="Rectangle 557"/>
          <p:cNvSpPr/>
          <p:nvPr/>
        </p:nvSpPr>
        <p:spPr>
          <a:xfrm>
            <a:off x="543881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9" name="Rectangle 558"/>
          <p:cNvSpPr/>
          <p:nvPr/>
        </p:nvSpPr>
        <p:spPr>
          <a:xfrm>
            <a:off x="558644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0" name="Rectangle 559"/>
          <p:cNvSpPr/>
          <p:nvPr/>
        </p:nvSpPr>
        <p:spPr>
          <a:xfrm>
            <a:off x="574519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1" name="Rectangle 560"/>
          <p:cNvSpPr/>
          <p:nvPr/>
        </p:nvSpPr>
        <p:spPr>
          <a:xfrm>
            <a:off x="589283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2" name="Rectangle 561"/>
          <p:cNvSpPr/>
          <p:nvPr/>
        </p:nvSpPr>
        <p:spPr>
          <a:xfrm>
            <a:off x="604046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3" name="Rectangle 562"/>
          <p:cNvSpPr/>
          <p:nvPr/>
        </p:nvSpPr>
        <p:spPr>
          <a:xfrm>
            <a:off x="618810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4" name="Rectangle 563"/>
          <p:cNvSpPr/>
          <p:nvPr/>
        </p:nvSpPr>
        <p:spPr>
          <a:xfrm>
            <a:off x="633574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5" name="Rectangle 564"/>
          <p:cNvSpPr/>
          <p:nvPr/>
        </p:nvSpPr>
        <p:spPr>
          <a:xfrm>
            <a:off x="648338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6" name="Rectangle 565"/>
          <p:cNvSpPr/>
          <p:nvPr/>
        </p:nvSpPr>
        <p:spPr>
          <a:xfrm>
            <a:off x="663101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7" name="Rectangle 566"/>
          <p:cNvSpPr/>
          <p:nvPr/>
        </p:nvSpPr>
        <p:spPr>
          <a:xfrm>
            <a:off x="677865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8" name="Rectangle 567"/>
          <p:cNvSpPr/>
          <p:nvPr/>
        </p:nvSpPr>
        <p:spPr>
          <a:xfrm>
            <a:off x="692629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9" name="Rectangle 568"/>
          <p:cNvSpPr/>
          <p:nvPr/>
        </p:nvSpPr>
        <p:spPr>
          <a:xfrm>
            <a:off x="707392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0" name="Rectangle 569"/>
          <p:cNvSpPr/>
          <p:nvPr/>
        </p:nvSpPr>
        <p:spPr>
          <a:xfrm>
            <a:off x="722156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1" name="Rectangle 570"/>
          <p:cNvSpPr/>
          <p:nvPr/>
        </p:nvSpPr>
        <p:spPr>
          <a:xfrm>
            <a:off x="736920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2" name="Rectangle 571"/>
          <p:cNvSpPr/>
          <p:nvPr/>
        </p:nvSpPr>
        <p:spPr>
          <a:xfrm>
            <a:off x="751683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3" name="Rectangle 572"/>
          <p:cNvSpPr/>
          <p:nvPr/>
        </p:nvSpPr>
        <p:spPr>
          <a:xfrm>
            <a:off x="766447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4" name="Rectangle 573"/>
          <p:cNvSpPr/>
          <p:nvPr/>
        </p:nvSpPr>
        <p:spPr>
          <a:xfrm>
            <a:off x="7812113" y="1631425"/>
            <a:ext cx="108000" cy="10800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8" name="Rectangle 587"/>
          <p:cNvSpPr/>
          <p:nvPr/>
        </p:nvSpPr>
        <p:spPr>
          <a:xfrm>
            <a:off x="4392620" y="5666283"/>
            <a:ext cx="3406760" cy="104931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YOU STARTED AT YATELEY</a:t>
            </a:r>
            <a:endParaRPr lang="en-GB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4661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42900"/>
            <a:ext cx="7886700" cy="6858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80000"/>
              </a:lnSpc>
            </a:pPr>
            <a:r>
              <a:rPr lang="en-GB" sz="230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HOW</a:t>
            </a:r>
            <a:br>
              <a:rPr lang="en-GB" sz="230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</a:br>
            <a:r>
              <a:rPr lang="en-GB" sz="151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DO </a:t>
            </a:r>
            <a:r>
              <a:rPr lang="en-GB" sz="15100" b="1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YOU</a:t>
            </a:r>
            <a:r>
              <a:rPr lang="en-GB" sz="151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</a:t>
            </a:r>
            <a:r>
              <a:rPr lang="en-GB" sz="222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FEEL</a:t>
            </a:r>
            <a:r>
              <a:rPr lang="en-GB" sz="16000" b="1" dirty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?</a:t>
            </a:r>
            <a:endParaRPr lang="en-GB" sz="8000" b="1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330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" name="Picture 730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5" b="34676"/>
          <a:stretch/>
        </p:blipFill>
        <p:spPr>
          <a:xfrm>
            <a:off x="3158350" y="2206171"/>
            <a:ext cx="5875301" cy="46518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7968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32732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47496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62260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277023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291787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06551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321314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37189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51953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66716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381480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396244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411007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425771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440535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455299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470062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84826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499590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514353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529117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543881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558644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574519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589283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604046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618810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633574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648338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663101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677865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692629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707392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722156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736920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751683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766447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781211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795975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811849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/>
          <p:cNvSpPr/>
          <p:nvPr/>
        </p:nvSpPr>
        <p:spPr>
          <a:xfrm>
            <a:off x="826613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841377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856140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>
            <a:off x="870904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885668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900431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915195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/>
          <p:cNvSpPr/>
          <p:nvPr/>
        </p:nvSpPr>
        <p:spPr>
          <a:xfrm>
            <a:off x="929959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944722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/>
          <p:cNvSpPr/>
          <p:nvPr/>
        </p:nvSpPr>
        <p:spPr>
          <a:xfrm>
            <a:off x="959486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974250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/>
          <p:cNvSpPr/>
          <p:nvPr/>
        </p:nvSpPr>
        <p:spPr>
          <a:xfrm>
            <a:off x="217968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/>
          <p:cNvSpPr/>
          <p:nvPr/>
        </p:nvSpPr>
        <p:spPr>
          <a:xfrm>
            <a:off x="232732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/>
          <p:cNvSpPr/>
          <p:nvPr/>
        </p:nvSpPr>
        <p:spPr>
          <a:xfrm>
            <a:off x="247496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/>
          <p:cNvSpPr/>
          <p:nvPr/>
        </p:nvSpPr>
        <p:spPr>
          <a:xfrm>
            <a:off x="262260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/>
          <p:cNvSpPr/>
          <p:nvPr/>
        </p:nvSpPr>
        <p:spPr>
          <a:xfrm>
            <a:off x="277023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 72"/>
          <p:cNvSpPr/>
          <p:nvPr/>
        </p:nvSpPr>
        <p:spPr>
          <a:xfrm>
            <a:off x="291787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 73"/>
          <p:cNvSpPr/>
          <p:nvPr/>
        </p:nvSpPr>
        <p:spPr>
          <a:xfrm>
            <a:off x="306551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/>
          <p:cNvSpPr/>
          <p:nvPr/>
        </p:nvSpPr>
        <p:spPr>
          <a:xfrm>
            <a:off x="321314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/>
          <p:cNvSpPr/>
          <p:nvPr/>
        </p:nvSpPr>
        <p:spPr>
          <a:xfrm>
            <a:off x="337189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 76"/>
          <p:cNvSpPr/>
          <p:nvPr/>
        </p:nvSpPr>
        <p:spPr>
          <a:xfrm>
            <a:off x="351953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 77"/>
          <p:cNvSpPr/>
          <p:nvPr/>
        </p:nvSpPr>
        <p:spPr>
          <a:xfrm>
            <a:off x="366716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ctangle 78"/>
          <p:cNvSpPr/>
          <p:nvPr/>
        </p:nvSpPr>
        <p:spPr>
          <a:xfrm>
            <a:off x="381480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 79"/>
          <p:cNvSpPr/>
          <p:nvPr/>
        </p:nvSpPr>
        <p:spPr>
          <a:xfrm>
            <a:off x="396244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 80"/>
          <p:cNvSpPr/>
          <p:nvPr/>
        </p:nvSpPr>
        <p:spPr>
          <a:xfrm>
            <a:off x="411007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 81"/>
          <p:cNvSpPr/>
          <p:nvPr/>
        </p:nvSpPr>
        <p:spPr>
          <a:xfrm>
            <a:off x="425771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/>
          <p:cNvSpPr/>
          <p:nvPr/>
        </p:nvSpPr>
        <p:spPr>
          <a:xfrm>
            <a:off x="440535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 83"/>
          <p:cNvSpPr/>
          <p:nvPr/>
        </p:nvSpPr>
        <p:spPr>
          <a:xfrm>
            <a:off x="455299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 84"/>
          <p:cNvSpPr/>
          <p:nvPr/>
        </p:nvSpPr>
        <p:spPr>
          <a:xfrm>
            <a:off x="470062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 85"/>
          <p:cNvSpPr/>
          <p:nvPr/>
        </p:nvSpPr>
        <p:spPr>
          <a:xfrm>
            <a:off x="484826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angle 86"/>
          <p:cNvSpPr/>
          <p:nvPr/>
        </p:nvSpPr>
        <p:spPr>
          <a:xfrm>
            <a:off x="499590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Rectangle 87"/>
          <p:cNvSpPr/>
          <p:nvPr/>
        </p:nvSpPr>
        <p:spPr>
          <a:xfrm>
            <a:off x="514353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ctangle 88"/>
          <p:cNvSpPr/>
          <p:nvPr/>
        </p:nvSpPr>
        <p:spPr>
          <a:xfrm>
            <a:off x="529117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ectangle 89"/>
          <p:cNvSpPr/>
          <p:nvPr/>
        </p:nvSpPr>
        <p:spPr>
          <a:xfrm>
            <a:off x="543881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ectangle 90"/>
          <p:cNvSpPr/>
          <p:nvPr/>
        </p:nvSpPr>
        <p:spPr>
          <a:xfrm>
            <a:off x="558644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Rectangle 91"/>
          <p:cNvSpPr/>
          <p:nvPr/>
        </p:nvSpPr>
        <p:spPr>
          <a:xfrm>
            <a:off x="574519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ctangle 92"/>
          <p:cNvSpPr/>
          <p:nvPr/>
        </p:nvSpPr>
        <p:spPr>
          <a:xfrm>
            <a:off x="589283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ctangle 93"/>
          <p:cNvSpPr/>
          <p:nvPr/>
        </p:nvSpPr>
        <p:spPr>
          <a:xfrm>
            <a:off x="604046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ctangle 94"/>
          <p:cNvSpPr/>
          <p:nvPr/>
        </p:nvSpPr>
        <p:spPr>
          <a:xfrm>
            <a:off x="618810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Rectangle 95"/>
          <p:cNvSpPr/>
          <p:nvPr/>
        </p:nvSpPr>
        <p:spPr>
          <a:xfrm>
            <a:off x="633574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ctangle 96"/>
          <p:cNvSpPr/>
          <p:nvPr/>
        </p:nvSpPr>
        <p:spPr>
          <a:xfrm>
            <a:off x="648338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Rectangle 97"/>
          <p:cNvSpPr/>
          <p:nvPr/>
        </p:nvSpPr>
        <p:spPr>
          <a:xfrm>
            <a:off x="663101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Rectangle 98"/>
          <p:cNvSpPr/>
          <p:nvPr/>
        </p:nvSpPr>
        <p:spPr>
          <a:xfrm>
            <a:off x="677865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ectangle 99"/>
          <p:cNvSpPr/>
          <p:nvPr/>
        </p:nvSpPr>
        <p:spPr>
          <a:xfrm>
            <a:off x="692629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ectangle 100"/>
          <p:cNvSpPr/>
          <p:nvPr/>
        </p:nvSpPr>
        <p:spPr>
          <a:xfrm>
            <a:off x="707392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Rectangle 101"/>
          <p:cNvSpPr/>
          <p:nvPr/>
        </p:nvSpPr>
        <p:spPr>
          <a:xfrm>
            <a:off x="722156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Rectangle 102"/>
          <p:cNvSpPr/>
          <p:nvPr/>
        </p:nvSpPr>
        <p:spPr>
          <a:xfrm>
            <a:off x="736920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 103"/>
          <p:cNvSpPr/>
          <p:nvPr/>
        </p:nvSpPr>
        <p:spPr>
          <a:xfrm>
            <a:off x="751683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 104"/>
          <p:cNvSpPr/>
          <p:nvPr/>
        </p:nvSpPr>
        <p:spPr>
          <a:xfrm>
            <a:off x="766447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 105"/>
          <p:cNvSpPr/>
          <p:nvPr/>
        </p:nvSpPr>
        <p:spPr>
          <a:xfrm>
            <a:off x="781211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 106"/>
          <p:cNvSpPr/>
          <p:nvPr/>
        </p:nvSpPr>
        <p:spPr>
          <a:xfrm>
            <a:off x="795975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 107"/>
          <p:cNvSpPr/>
          <p:nvPr/>
        </p:nvSpPr>
        <p:spPr>
          <a:xfrm>
            <a:off x="811849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Rectangle 108"/>
          <p:cNvSpPr/>
          <p:nvPr/>
        </p:nvSpPr>
        <p:spPr>
          <a:xfrm>
            <a:off x="826613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Rectangle 109"/>
          <p:cNvSpPr/>
          <p:nvPr/>
        </p:nvSpPr>
        <p:spPr>
          <a:xfrm>
            <a:off x="841377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Rectangle 110"/>
          <p:cNvSpPr/>
          <p:nvPr/>
        </p:nvSpPr>
        <p:spPr>
          <a:xfrm>
            <a:off x="856140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ectangle 111"/>
          <p:cNvSpPr/>
          <p:nvPr/>
        </p:nvSpPr>
        <p:spPr>
          <a:xfrm>
            <a:off x="870904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Rectangle 112"/>
          <p:cNvSpPr/>
          <p:nvPr/>
        </p:nvSpPr>
        <p:spPr>
          <a:xfrm>
            <a:off x="885668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Rectangle 113"/>
          <p:cNvSpPr/>
          <p:nvPr/>
        </p:nvSpPr>
        <p:spPr>
          <a:xfrm>
            <a:off x="900431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Rectangle 114"/>
          <p:cNvSpPr/>
          <p:nvPr/>
        </p:nvSpPr>
        <p:spPr>
          <a:xfrm>
            <a:off x="915195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Rectangle 115"/>
          <p:cNvSpPr/>
          <p:nvPr/>
        </p:nvSpPr>
        <p:spPr>
          <a:xfrm>
            <a:off x="929959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Rectangle 116"/>
          <p:cNvSpPr/>
          <p:nvPr/>
        </p:nvSpPr>
        <p:spPr>
          <a:xfrm>
            <a:off x="944722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Rectangle 117"/>
          <p:cNvSpPr/>
          <p:nvPr/>
        </p:nvSpPr>
        <p:spPr>
          <a:xfrm>
            <a:off x="959486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Rectangle 118"/>
          <p:cNvSpPr/>
          <p:nvPr/>
        </p:nvSpPr>
        <p:spPr>
          <a:xfrm>
            <a:off x="974250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Rectangle 119"/>
          <p:cNvSpPr/>
          <p:nvPr/>
        </p:nvSpPr>
        <p:spPr>
          <a:xfrm>
            <a:off x="217968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Rectangle 120"/>
          <p:cNvSpPr/>
          <p:nvPr/>
        </p:nvSpPr>
        <p:spPr>
          <a:xfrm>
            <a:off x="232732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 121"/>
          <p:cNvSpPr/>
          <p:nvPr/>
        </p:nvSpPr>
        <p:spPr>
          <a:xfrm>
            <a:off x="247496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Rectangle 122"/>
          <p:cNvSpPr/>
          <p:nvPr/>
        </p:nvSpPr>
        <p:spPr>
          <a:xfrm>
            <a:off x="262260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Rectangle 123"/>
          <p:cNvSpPr/>
          <p:nvPr/>
        </p:nvSpPr>
        <p:spPr>
          <a:xfrm>
            <a:off x="277023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Rectangle 124"/>
          <p:cNvSpPr/>
          <p:nvPr/>
        </p:nvSpPr>
        <p:spPr>
          <a:xfrm>
            <a:off x="291787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Rectangle 125"/>
          <p:cNvSpPr/>
          <p:nvPr/>
        </p:nvSpPr>
        <p:spPr>
          <a:xfrm>
            <a:off x="306551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Rectangle 126"/>
          <p:cNvSpPr/>
          <p:nvPr/>
        </p:nvSpPr>
        <p:spPr>
          <a:xfrm>
            <a:off x="321314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Rectangle 127"/>
          <p:cNvSpPr/>
          <p:nvPr/>
        </p:nvSpPr>
        <p:spPr>
          <a:xfrm>
            <a:off x="337189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Rectangle 128"/>
          <p:cNvSpPr/>
          <p:nvPr/>
        </p:nvSpPr>
        <p:spPr>
          <a:xfrm>
            <a:off x="351953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Rectangle 129"/>
          <p:cNvSpPr/>
          <p:nvPr/>
        </p:nvSpPr>
        <p:spPr>
          <a:xfrm>
            <a:off x="366716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Rectangle 130"/>
          <p:cNvSpPr/>
          <p:nvPr/>
        </p:nvSpPr>
        <p:spPr>
          <a:xfrm>
            <a:off x="381480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Rectangle 131"/>
          <p:cNvSpPr/>
          <p:nvPr/>
        </p:nvSpPr>
        <p:spPr>
          <a:xfrm>
            <a:off x="396244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Rectangle 132"/>
          <p:cNvSpPr/>
          <p:nvPr/>
        </p:nvSpPr>
        <p:spPr>
          <a:xfrm>
            <a:off x="411007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Rectangle 133"/>
          <p:cNvSpPr/>
          <p:nvPr/>
        </p:nvSpPr>
        <p:spPr>
          <a:xfrm>
            <a:off x="425771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Rectangle 134"/>
          <p:cNvSpPr/>
          <p:nvPr/>
        </p:nvSpPr>
        <p:spPr>
          <a:xfrm>
            <a:off x="440535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Rectangle 135"/>
          <p:cNvSpPr/>
          <p:nvPr/>
        </p:nvSpPr>
        <p:spPr>
          <a:xfrm>
            <a:off x="455299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Rectangle 136"/>
          <p:cNvSpPr/>
          <p:nvPr/>
        </p:nvSpPr>
        <p:spPr>
          <a:xfrm>
            <a:off x="470062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Rectangle 137"/>
          <p:cNvSpPr/>
          <p:nvPr/>
        </p:nvSpPr>
        <p:spPr>
          <a:xfrm>
            <a:off x="484826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Rectangle 138"/>
          <p:cNvSpPr/>
          <p:nvPr/>
        </p:nvSpPr>
        <p:spPr>
          <a:xfrm>
            <a:off x="499590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Rectangle 139"/>
          <p:cNvSpPr/>
          <p:nvPr/>
        </p:nvSpPr>
        <p:spPr>
          <a:xfrm>
            <a:off x="514353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Rectangle 140"/>
          <p:cNvSpPr/>
          <p:nvPr/>
        </p:nvSpPr>
        <p:spPr>
          <a:xfrm>
            <a:off x="529117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Rectangle 141"/>
          <p:cNvSpPr/>
          <p:nvPr/>
        </p:nvSpPr>
        <p:spPr>
          <a:xfrm>
            <a:off x="543881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Rectangle 142"/>
          <p:cNvSpPr/>
          <p:nvPr/>
        </p:nvSpPr>
        <p:spPr>
          <a:xfrm>
            <a:off x="558644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Rectangle 143"/>
          <p:cNvSpPr/>
          <p:nvPr/>
        </p:nvSpPr>
        <p:spPr>
          <a:xfrm>
            <a:off x="574519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Rectangle 144"/>
          <p:cNvSpPr/>
          <p:nvPr/>
        </p:nvSpPr>
        <p:spPr>
          <a:xfrm>
            <a:off x="589283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Rectangle 145"/>
          <p:cNvSpPr/>
          <p:nvPr/>
        </p:nvSpPr>
        <p:spPr>
          <a:xfrm>
            <a:off x="604046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Rectangle 146"/>
          <p:cNvSpPr/>
          <p:nvPr/>
        </p:nvSpPr>
        <p:spPr>
          <a:xfrm>
            <a:off x="618810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Rectangle 147"/>
          <p:cNvSpPr/>
          <p:nvPr/>
        </p:nvSpPr>
        <p:spPr>
          <a:xfrm>
            <a:off x="633574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Rectangle 148"/>
          <p:cNvSpPr/>
          <p:nvPr/>
        </p:nvSpPr>
        <p:spPr>
          <a:xfrm>
            <a:off x="648338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Rectangle 149"/>
          <p:cNvSpPr/>
          <p:nvPr/>
        </p:nvSpPr>
        <p:spPr>
          <a:xfrm>
            <a:off x="663101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Rectangle 150"/>
          <p:cNvSpPr/>
          <p:nvPr/>
        </p:nvSpPr>
        <p:spPr>
          <a:xfrm>
            <a:off x="677865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Rectangle 151"/>
          <p:cNvSpPr/>
          <p:nvPr/>
        </p:nvSpPr>
        <p:spPr>
          <a:xfrm>
            <a:off x="692629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Rectangle 152"/>
          <p:cNvSpPr/>
          <p:nvPr/>
        </p:nvSpPr>
        <p:spPr>
          <a:xfrm>
            <a:off x="707392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Rectangle 153"/>
          <p:cNvSpPr/>
          <p:nvPr/>
        </p:nvSpPr>
        <p:spPr>
          <a:xfrm>
            <a:off x="722156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Rectangle 154"/>
          <p:cNvSpPr/>
          <p:nvPr/>
        </p:nvSpPr>
        <p:spPr>
          <a:xfrm>
            <a:off x="736920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Rectangle 155"/>
          <p:cNvSpPr/>
          <p:nvPr/>
        </p:nvSpPr>
        <p:spPr>
          <a:xfrm>
            <a:off x="751683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Rectangle 156"/>
          <p:cNvSpPr/>
          <p:nvPr/>
        </p:nvSpPr>
        <p:spPr>
          <a:xfrm>
            <a:off x="766447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" name="Rectangle 157"/>
          <p:cNvSpPr/>
          <p:nvPr/>
        </p:nvSpPr>
        <p:spPr>
          <a:xfrm>
            <a:off x="781211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" name="Rectangle 158"/>
          <p:cNvSpPr/>
          <p:nvPr/>
        </p:nvSpPr>
        <p:spPr>
          <a:xfrm>
            <a:off x="795975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" name="Rectangle 159"/>
          <p:cNvSpPr/>
          <p:nvPr/>
        </p:nvSpPr>
        <p:spPr>
          <a:xfrm>
            <a:off x="811849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" name="Rectangle 160"/>
          <p:cNvSpPr/>
          <p:nvPr/>
        </p:nvSpPr>
        <p:spPr>
          <a:xfrm>
            <a:off x="826613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2" name="Rectangle 161"/>
          <p:cNvSpPr/>
          <p:nvPr/>
        </p:nvSpPr>
        <p:spPr>
          <a:xfrm>
            <a:off x="841377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3" name="Rectangle 162"/>
          <p:cNvSpPr/>
          <p:nvPr/>
        </p:nvSpPr>
        <p:spPr>
          <a:xfrm>
            <a:off x="856140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4" name="Rectangle 163"/>
          <p:cNvSpPr/>
          <p:nvPr/>
        </p:nvSpPr>
        <p:spPr>
          <a:xfrm>
            <a:off x="870904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5" name="Rectangle 164"/>
          <p:cNvSpPr/>
          <p:nvPr/>
        </p:nvSpPr>
        <p:spPr>
          <a:xfrm>
            <a:off x="885668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" name="Rectangle 165"/>
          <p:cNvSpPr/>
          <p:nvPr/>
        </p:nvSpPr>
        <p:spPr>
          <a:xfrm>
            <a:off x="900431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7" name="Rectangle 166"/>
          <p:cNvSpPr/>
          <p:nvPr/>
        </p:nvSpPr>
        <p:spPr>
          <a:xfrm>
            <a:off x="915195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8" name="Rectangle 167"/>
          <p:cNvSpPr/>
          <p:nvPr/>
        </p:nvSpPr>
        <p:spPr>
          <a:xfrm>
            <a:off x="929959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9" name="Rectangle 168"/>
          <p:cNvSpPr/>
          <p:nvPr/>
        </p:nvSpPr>
        <p:spPr>
          <a:xfrm>
            <a:off x="944722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" name="Rectangle 169"/>
          <p:cNvSpPr/>
          <p:nvPr/>
        </p:nvSpPr>
        <p:spPr>
          <a:xfrm>
            <a:off x="959486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1" name="Rectangle 170"/>
          <p:cNvSpPr/>
          <p:nvPr/>
        </p:nvSpPr>
        <p:spPr>
          <a:xfrm>
            <a:off x="974250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2" name="Rectangle 171"/>
          <p:cNvSpPr/>
          <p:nvPr/>
        </p:nvSpPr>
        <p:spPr>
          <a:xfrm>
            <a:off x="217968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3" name="Rectangle 172"/>
          <p:cNvSpPr/>
          <p:nvPr/>
        </p:nvSpPr>
        <p:spPr>
          <a:xfrm>
            <a:off x="232732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" name="Rectangle 173"/>
          <p:cNvSpPr/>
          <p:nvPr/>
        </p:nvSpPr>
        <p:spPr>
          <a:xfrm>
            <a:off x="247496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5" name="Rectangle 174"/>
          <p:cNvSpPr/>
          <p:nvPr/>
        </p:nvSpPr>
        <p:spPr>
          <a:xfrm>
            <a:off x="262260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" name="Rectangle 175"/>
          <p:cNvSpPr/>
          <p:nvPr/>
        </p:nvSpPr>
        <p:spPr>
          <a:xfrm>
            <a:off x="277023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" name="Rectangle 176"/>
          <p:cNvSpPr/>
          <p:nvPr/>
        </p:nvSpPr>
        <p:spPr>
          <a:xfrm>
            <a:off x="291787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" name="Rectangle 177"/>
          <p:cNvSpPr/>
          <p:nvPr/>
        </p:nvSpPr>
        <p:spPr>
          <a:xfrm>
            <a:off x="306551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" name="Rectangle 178"/>
          <p:cNvSpPr/>
          <p:nvPr/>
        </p:nvSpPr>
        <p:spPr>
          <a:xfrm>
            <a:off x="321314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" name="Rectangle 179"/>
          <p:cNvSpPr/>
          <p:nvPr/>
        </p:nvSpPr>
        <p:spPr>
          <a:xfrm>
            <a:off x="337189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" name="Rectangle 180"/>
          <p:cNvSpPr/>
          <p:nvPr/>
        </p:nvSpPr>
        <p:spPr>
          <a:xfrm>
            <a:off x="351953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" name="Rectangle 181"/>
          <p:cNvSpPr/>
          <p:nvPr/>
        </p:nvSpPr>
        <p:spPr>
          <a:xfrm>
            <a:off x="366716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Rectangle 182"/>
          <p:cNvSpPr/>
          <p:nvPr/>
        </p:nvSpPr>
        <p:spPr>
          <a:xfrm>
            <a:off x="381480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Rectangle 183"/>
          <p:cNvSpPr/>
          <p:nvPr/>
        </p:nvSpPr>
        <p:spPr>
          <a:xfrm>
            <a:off x="396244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" name="Rectangle 184"/>
          <p:cNvSpPr/>
          <p:nvPr/>
        </p:nvSpPr>
        <p:spPr>
          <a:xfrm>
            <a:off x="411007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Rectangle 185"/>
          <p:cNvSpPr/>
          <p:nvPr/>
        </p:nvSpPr>
        <p:spPr>
          <a:xfrm>
            <a:off x="425771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" name="Rectangle 186"/>
          <p:cNvSpPr/>
          <p:nvPr/>
        </p:nvSpPr>
        <p:spPr>
          <a:xfrm>
            <a:off x="440535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" name="Rectangle 187"/>
          <p:cNvSpPr/>
          <p:nvPr/>
        </p:nvSpPr>
        <p:spPr>
          <a:xfrm>
            <a:off x="455299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" name="Rectangle 188"/>
          <p:cNvSpPr/>
          <p:nvPr/>
        </p:nvSpPr>
        <p:spPr>
          <a:xfrm>
            <a:off x="470062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0" name="Rectangle 189"/>
          <p:cNvSpPr/>
          <p:nvPr/>
        </p:nvSpPr>
        <p:spPr>
          <a:xfrm>
            <a:off x="484826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1" name="Rectangle 190"/>
          <p:cNvSpPr/>
          <p:nvPr/>
        </p:nvSpPr>
        <p:spPr>
          <a:xfrm>
            <a:off x="499590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2" name="Rectangle 191"/>
          <p:cNvSpPr/>
          <p:nvPr/>
        </p:nvSpPr>
        <p:spPr>
          <a:xfrm>
            <a:off x="514353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3" name="Rectangle 192"/>
          <p:cNvSpPr/>
          <p:nvPr/>
        </p:nvSpPr>
        <p:spPr>
          <a:xfrm>
            <a:off x="529117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4" name="Rectangle 193"/>
          <p:cNvSpPr/>
          <p:nvPr/>
        </p:nvSpPr>
        <p:spPr>
          <a:xfrm>
            <a:off x="543881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5" name="Rectangle 194"/>
          <p:cNvSpPr/>
          <p:nvPr/>
        </p:nvSpPr>
        <p:spPr>
          <a:xfrm>
            <a:off x="558644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6" name="Rectangle 195"/>
          <p:cNvSpPr/>
          <p:nvPr/>
        </p:nvSpPr>
        <p:spPr>
          <a:xfrm>
            <a:off x="574519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7" name="Rectangle 196"/>
          <p:cNvSpPr/>
          <p:nvPr/>
        </p:nvSpPr>
        <p:spPr>
          <a:xfrm>
            <a:off x="589283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8" name="Rectangle 197"/>
          <p:cNvSpPr/>
          <p:nvPr/>
        </p:nvSpPr>
        <p:spPr>
          <a:xfrm>
            <a:off x="604046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9" name="Rectangle 198"/>
          <p:cNvSpPr/>
          <p:nvPr/>
        </p:nvSpPr>
        <p:spPr>
          <a:xfrm>
            <a:off x="618810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0" name="Rectangle 199"/>
          <p:cNvSpPr/>
          <p:nvPr/>
        </p:nvSpPr>
        <p:spPr>
          <a:xfrm>
            <a:off x="633574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1" name="Rectangle 200"/>
          <p:cNvSpPr/>
          <p:nvPr/>
        </p:nvSpPr>
        <p:spPr>
          <a:xfrm>
            <a:off x="648338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2" name="Rectangle 201"/>
          <p:cNvSpPr/>
          <p:nvPr/>
        </p:nvSpPr>
        <p:spPr>
          <a:xfrm>
            <a:off x="663101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3" name="Rectangle 202"/>
          <p:cNvSpPr/>
          <p:nvPr/>
        </p:nvSpPr>
        <p:spPr>
          <a:xfrm>
            <a:off x="677865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4" name="Rectangle 203"/>
          <p:cNvSpPr/>
          <p:nvPr/>
        </p:nvSpPr>
        <p:spPr>
          <a:xfrm>
            <a:off x="692629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" name="Rectangle 204"/>
          <p:cNvSpPr/>
          <p:nvPr/>
        </p:nvSpPr>
        <p:spPr>
          <a:xfrm>
            <a:off x="707392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6" name="Rectangle 205"/>
          <p:cNvSpPr/>
          <p:nvPr/>
        </p:nvSpPr>
        <p:spPr>
          <a:xfrm>
            <a:off x="722156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7" name="Rectangle 206"/>
          <p:cNvSpPr/>
          <p:nvPr/>
        </p:nvSpPr>
        <p:spPr>
          <a:xfrm>
            <a:off x="736920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8" name="Rectangle 207"/>
          <p:cNvSpPr/>
          <p:nvPr/>
        </p:nvSpPr>
        <p:spPr>
          <a:xfrm>
            <a:off x="751683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9" name="Rectangle 208"/>
          <p:cNvSpPr/>
          <p:nvPr/>
        </p:nvSpPr>
        <p:spPr>
          <a:xfrm>
            <a:off x="766447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0" name="Rectangle 209"/>
          <p:cNvSpPr/>
          <p:nvPr/>
        </p:nvSpPr>
        <p:spPr>
          <a:xfrm>
            <a:off x="781211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" name="Rectangle 210"/>
          <p:cNvSpPr/>
          <p:nvPr/>
        </p:nvSpPr>
        <p:spPr>
          <a:xfrm>
            <a:off x="795975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" name="Rectangle 211"/>
          <p:cNvSpPr/>
          <p:nvPr/>
        </p:nvSpPr>
        <p:spPr>
          <a:xfrm>
            <a:off x="811849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3" name="Rectangle 212"/>
          <p:cNvSpPr/>
          <p:nvPr/>
        </p:nvSpPr>
        <p:spPr>
          <a:xfrm>
            <a:off x="826613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4" name="Rectangle 213"/>
          <p:cNvSpPr/>
          <p:nvPr/>
        </p:nvSpPr>
        <p:spPr>
          <a:xfrm>
            <a:off x="841377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" name="Rectangle 214"/>
          <p:cNvSpPr/>
          <p:nvPr/>
        </p:nvSpPr>
        <p:spPr>
          <a:xfrm>
            <a:off x="856140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6" name="Rectangle 215"/>
          <p:cNvSpPr/>
          <p:nvPr/>
        </p:nvSpPr>
        <p:spPr>
          <a:xfrm>
            <a:off x="870904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7" name="Rectangle 216"/>
          <p:cNvSpPr/>
          <p:nvPr/>
        </p:nvSpPr>
        <p:spPr>
          <a:xfrm>
            <a:off x="885668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8" name="Rectangle 217"/>
          <p:cNvSpPr/>
          <p:nvPr/>
        </p:nvSpPr>
        <p:spPr>
          <a:xfrm>
            <a:off x="900431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9" name="Rectangle 218"/>
          <p:cNvSpPr/>
          <p:nvPr/>
        </p:nvSpPr>
        <p:spPr>
          <a:xfrm>
            <a:off x="915195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0" name="Rectangle 219"/>
          <p:cNvSpPr/>
          <p:nvPr/>
        </p:nvSpPr>
        <p:spPr>
          <a:xfrm>
            <a:off x="929959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1" name="Rectangle 220"/>
          <p:cNvSpPr/>
          <p:nvPr/>
        </p:nvSpPr>
        <p:spPr>
          <a:xfrm>
            <a:off x="944722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2" name="Rectangle 221"/>
          <p:cNvSpPr/>
          <p:nvPr/>
        </p:nvSpPr>
        <p:spPr>
          <a:xfrm>
            <a:off x="959486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3" name="Rectangle 222"/>
          <p:cNvSpPr/>
          <p:nvPr/>
        </p:nvSpPr>
        <p:spPr>
          <a:xfrm>
            <a:off x="974250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4" name="Rectangle 223"/>
          <p:cNvSpPr/>
          <p:nvPr/>
        </p:nvSpPr>
        <p:spPr>
          <a:xfrm>
            <a:off x="217968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5" name="Rectangle 224"/>
          <p:cNvSpPr/>
          <p:nvPr/>
        </p:nvSpPr>
        <p:spPr>
          <a:xfrm>
            <a:off x="232732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" name="Rectangle 225"/>
          <p:cNvSpPr/>
          <p:nvPr/>
        </p:nvSpPr>
        <p:spPr>
          <a:xfrm>
            <a:off x="247496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" name="Rectangle 226"/>
          <p:cNvSpPr/>
          <p:nvPr/>
        </p:nvSpPr>
        <p:spPr>
          <a:xfrm>
            <a:off x="262260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" name="Rectangle 227"/>
          <p:cNvSpPr/>
          <p:nvPr/>
        </p:nvSpPr>
        <p:spPr>
          <a:xfrm>
            <a:off x="277023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" name="Rectangle 228"/>
          <p:cNvSpPr/>
          <p:nvPr/>
        </p:nvSpPr>
        <p:spPr>
          <a:xfrm>
            <a:off x="291787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" name="Rectangle 229"/>
          <p:cNvSpPr/>
          <p:nvPr/>
        </p:nvSpPr>
        <p:spPr>
          <a:xfrm>
            <a:off x="306551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Rectangle 230"/>
          <p:cNvSpPr/>
          <p:nvPr/>
        </p:nvSpPr>
        <p:spPr>
          <a:xfrm>
            <a:off x="321314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Rectangle 231"/>
          <p:cNvSpPr/>
          <p:nvPr/>
        </p:nvSpPr>
        <p:spPr>
          <a:xfrm>
            <a:off x="337189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" name="Rectangle 232"/>
          <p:cNvSpPr/>
          <p:nvPr/>
        </p:nvSpPr>
        <p:spPr>
          <a:xfrm>
            <a:off x="351953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" name="Rectangle 233"/>
          <p:cNvSpPr/>
          <p:nvPr/>
        </p:nvSpPr>
        <p:spPr>
          <a:xfrm>
            <a:off x="366716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" name="Rectangle 234"/>
          <p:cNvSpPr/>
          <p:nvPr/>
        </p:nvSpPr>
        <p:spPr>
          <a:xfrm>
            <a:off x="381480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" name="Rectangle 235"/>
          <p:cNvSpPr/>
          <p:nvPr/>
        </p:nvSpPr>
        <p:spPr>
          <a:xfrm>
            <a:off x="396244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" name="Rectangle 236"/>
          <p:cNvSpPr/>
          <p:nvPr/>
        </p:nvSpPr>
        <p:spPr>
          <a:xfrm>
            <a:off x="411007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8" name="Rectangle 237"/>
          <p:cNvSpPr/>
          <p:nvPr/>
        </p:nvSpPr>
        <p:spPr>
          <a:xfrm>
            <a:off x="425771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" name="Rectangle 238"/>
          <p:cNvSpPr/>
          <p:nvPr/>
        </p:nvSpPr>
        <p:spPr>
          <a:xfrm>
            <a:off x="440535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" name="Rectangle 239"/>
          <p:cNvSpPr/>
          <p:nvPr/>
        </p:nvSpPr>
        <p:spPr>
          <a:xfrm>
            <a:off x="455299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" name="Rectangle 240"/>
          <p:cNvSpPr/>
          <p:nvPr/>
        </p:nvSpPr>
        <p:spPr>
          <a:xfrm>
            <a:off x="470062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2" name="Rectangle 241"/>
          <p:cNvSpPr/>
          <p:nvPr/>
        </p:nvSpPr>
        <p:spPr>
          <a:xfrm>
            <a:off x="484826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3" name="Rectangle 242"/>
          <p:cNvSpPr/>
          <p:nvPr/>
        </p:nvSpPr>
        <p:spPr>
          <a:xfrm>
            <a:off x="499590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4" name="Rectangle 243"/>
          <p:cNvSpPr/>
          <p:nvPr/>
        </p:nvSpPr>
        <p:spPr>
          <a:xfrm>
            <a:off x="514353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" name="Rectangle 244"/>
          <p:cNvSpPr/>
          <p:nvPr/>
        </p:nvSpPr>
        <p:spPr>
          <a:xfrm>
            <a:off x="529117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6" name="Rectangle 245"/>
          <p:cNvSpPr/>
          <p:nvPr/>
        </p:nvSpPr>
        <p:spPr>
          <a:xfrm>
            <a:off x="543881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7" name="Rectangle 246"/>
          <p:cNvSpPr/>
          <p:nvPr/>
        </p:nvSpPr>
        <p:spPr>
          <a:xfrm>
            <a:off x="558644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8" name="Rectangle 247"/>
          <p:cNvSpPr/>
          <p:nvPr/>
        </p:nvSpPr>
        <p:spPr>
          <a:xfrm>
            <a:off x="574519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9" name="Rectangle 248"/>
          <p:cNvSpPr/>
          <p:nvPr/>
        </p:nvSpPr>
        <p:spPr>
          <a:xfrm>
            <a:off x="589283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0" name="Rectangle 249"/>
          <p:cNvSpPr/>
          <p:nvPr/>
        </p:nvSpPr>
        <p:spPr>
          <a:xfrm>
            <a:off x="604046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1" name="Rectangle 250"/>
          <p:cNvSpPr/>
          <p:nvPr/>
        </p:nvSpPr>
        <p:spPr>
          <a:xfrm>
            <a:off x="618810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2" name="Rectangle 251"/>
          <p:cNvSpPr/>
          <p:nvPr/>
        </p:nvSpPr>
        <p:spPr>
          <a:xfrm>
            <a:off x="633574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3" name="Rectangle 252"/>
          <p:cNvSpPr/>
          <p:nvPr/>
        </p:nvSpPr>
        <p:spPr>
          <a:xfrm>
            <a:off x="648338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4" name="Rectangle 253"/>
          <p:cNvSpPr/>
          <p:nvPr/>
        </p:nvSpPr>
        <p:spPr>
          <a:xfrm>
            <a:off x="663101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5" name="Rectangle 254"/>
          <p:cNvSpPr/>
          <p:nvPr/>
        </p:nvSpPr>
        <p:spPr>
          <a:xfrm>
            <a:off x="677865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6" name="Rectangle 255"/>
          <p:cNvSpPr/>
          <p:nvPr/>
        </p:nvSpPr>
        <p:spPr>
          <a:xfrm>
            <a:off x="692629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7" name="Rectangle 256"/>
          <p:cNvSpPr/>
          <p:nvPr/>
        </p:nvSpPr>
        <p:spPr>
          <a:xfrm>
            <a:off x="707392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8" name="Rectangle 257"/>
          <p:cNvSpPr/>
          <p:nvPr/>
        </p:nvSpPr>
        <p:spPr>
          <a:xfrm>
            <a:off x="722156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9" name="Rectangle 258"/>
          <p:cNvSpPr/>
          <p:nvPr/>
        </p:nvSpPr>
        <p:spPr>
          <a:xfrm>
            <a:off x="736920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0" name="Rectangle 259"/>
          <p:cNvSpPr/>
          <p:nvPr/>
        </p:nvSpPr>
        <p:spPr>
          <a:xfrm>
            <a:off x="751683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1" name="Rectangle 260"/>
          <p:cNvSpPr/>
          <p:nvPr/>
        </p:nvSpPr>
        <p:spPr>
          <a:xfrm>
            <a:off x="766447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2" name="Rectangle 261"/>
          <p:cNvSpPr/>
          <p:nvPr/>
        </p:nvSpPr>
        <p:spPr>
          <a:xfrm>
            <a:off x="781211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3" name="Rectangle 262"/>
          <p:cNvSpPr/>
          <p:nvPr/>
        </p:nvSpPr>
        <p:spPr>
          <a:xfrm>
            <a:off x="795975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4" name="Rectangle 263"/>
          <p:cNvSpPr/>
          <p:nvPr/>
        </p:nvSpPr>
        <p:spPr>
          <a:xfrm>
            <a:off x="811849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5" name="Rectangle 264"/>
          <p:cNvSpPr/>
          <p:nvPr/>
        </p:nvSpPr>
        <p:spPr>
          <a:xfrm>
            <a:off x="826613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6" name="Rectangle 265"/>
          <p:cNvSpPr/>
          <p:nvPr/>
        </p:nvSpPr>
        <p:spPr>
          <a:xfrm>
            <a:off x="841377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7" name="Rectangle 266"/>
          <p:cNvSpPr/>
          <p:nvPr/>
        </p:nvSpPr>
        <p:spPr>
          <a:xfrm>
            <a:off x="856140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8" name="Rectangle 267"/>
          <p:cNvSpPr/>
          <p:nvPr/>
        </p:nvSpPr>
        <p:spPr>
          <a:xfrm>
            <a:off x="870904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9" name="Rectangle 268"/>
          <p:cNvSpPr/>
          <p:nvPr/>
        </p:nvSpPr>
        <p:spPr>
          <a:xfrm>
            <a:off x="885668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0" name="Rectangle 269"/>
          <p:cNvSpPr/>
          <p:nvPr/>
        </p:nvSpPr>
        <p:spPr>
          <a:xfrm>
            <a:off x="900431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1" name="Rectangle 270"/>
          <p:cNvSpPr/>
          <p:nvPr/>
        </p:nvSpPr>
        <p:spPr>
          <a:xfrm>
            <a:off x="915195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2" name="Rectangle 271"/>
          <p:cNvSpPr/>
          <p:nvPr/>
        </p:nvSpPr>
        <p:spPr>
          <a:xfrm>
            <a:off x="929959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3" name="Rectangle 272"/>
          <p:cNvSpPr/>
          <p:nvPr/>
        </p:nvSpPr>
        <p:spPr>
          <a:xfrm>
            <a:off x="944722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4" name="Rectangle 273"/>
          <p:cNvSpPr/>
          <p:nvPr/>
        </p:nvSpPr>
        <p:spPr>
          <a:xfrm>
            <a:off x="959486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5" name="Rectangle 274"/>
          <p:cNvSpPr/>
          <p:nvPr/>
        </p:nvSpPr>
        <p:spPr>
          <a:xfrm>
            <a:off x="974250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" name="Rectangle 275"/>
          <p:cNvSpPr/>
          <p:nvPr/>
        </p:nvSpPr>
        <p:spPr>
          <a:xfrm>
            <a:off x="217968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7" name="Rectangle 276"/>
          <p:cNvSpPr/>
          <p:nvPr/>
        </p:nvSpPr>
        <p:spPr>
          <a:xfrm>
            <a:off x="232732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8" name="Rectangle 277"/>
          <p:cNvSpPr/>
          <p:nvPr/>
        </p:nvSpPr>
        <p:spPr>
          <a:xfrm>
            <a:off x="247496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9" name="Rectangle 278"/>
          <p:cNvSpPr/>
          <p:nvPr/>
        </p:nvSpPr>
        <p:spPr>
          <a:xfrm>
            <a:off x="262260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0" name="Rectangle 279"/>
          <p:cNvSpPr/>
          <p:nvPr/>
        </p:nvSpPr>
        <p:spPr>
          <a:xfrm>
            <a:off x="277023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1" name="Rectangle 280"/>
          <p:cNvSpPr/>
          <p:nvPr/>
        </p:nvSpPr>
        <p:spPr>
          <a:xfrm>
            <a:off x="291787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2" name="Rectangle 281"/>
          <p:cNvSpPr/>
          <p:nvPr/>
        </p:nvSpPr>
        <p:spPr>
          <a:xfrm>
            <a:off x="306551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3" name="Rectangle 282"/>
          <p:cNvSpPr/>
          <p:nvPr/>
        </p:nvSpPr>
        <p:spPr>
          <a:xfrm>
            <a:off x="321314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4" name="Rectangle 283"/>
          <p:cNvSpPr/>
          <p:nvPr/>
        </p:nvSpPr>
        <p:spPr>
          <a:xfrm>
            <a:off x="337189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5" name="Rectangle 284"/>
          <p:cNvSpPr/>
          <p:nvPr/>
        </p:nvSpPr>
        <p:spPr>
          <a:xfrm>
            <a:off x="351953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6" name="Rectangle 285"/>
          <p:cNvSpPr/>
          <p:nvPr/>
        </p:nvSpPr>
        <p:spPr>
          <a:xfrm>
            <a:off x="366716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7" name="Rectangle 286"/>
          <p:cNvSpPr/>
          <p:nvPr/>
        </p:nvSpPr>
        <p:spPr>
          <a:xfrm>
            <a:off x="381480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8" name="Rectangle 287"/>
          <p:cNvSpPr/>
          <p:nvPr/>
        </p:nvSpPr>
        <p:spPr>
          <a:xfrm>
            <a:off x="396244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9" name="Rectangle 288"/>
          <p:cNvSpPr/>
          <p:nvPr/>
        </p:nvSpPr>
        <p:spPr>
          <a:xfrm>
            <a:off x="411007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0" name="Rectangle 289"/>
          <p:cNvSpPr/>
          <p:nvPr/>
        </p:nvSpPr>
        <p:spPr>
          <a:xfrm>
            <a:off x="425771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1" name="Rectangle 290"/>
          <p:cNvSpPr/>
          <p:nvPr/>
        </p:nvSpPr>
        <p:spPr>
          <a:xfrm>
            <a:off x="440535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2" name="Rectangle 291"/>
          <p:cNvSpPr/>
          <p:nvPr/>
        </p:nvSpPr>
        <p:spPr>
          <a:xfrm>
            <a:off x="455299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3" name="Rectangle 292"/>
          <p:cNvSpPr/>
          <p:nvPr/>
        </p:nvSpPr>
        <p:spPr>
          <a:xfrm>
            <a:off x="470062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4" name="Rectangle 293"/>
          <p:cNvSpPr/>
          <p:nvPr/>
        </p:nvSpPr>
        <p:spPr>
          <a:xfrm>
            <a:off x="484826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5" name="Rectangle 294"/>
          <p:cNvSpPr/>
          <p:nvPr/>
        </p:nvSpPr>
        <p:spPr>
          <a:xfrm>
            <a:off x="499590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6" name="Rectangle 295"/>
          <p:cNvSpPr/>
          <p:nvPr/>
        </p:nvSpPr>
        <p:spPr>
          <a:xfrm>
            <a:off x="514353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7" name="Rectangle 296"/>
          <p:cNvSpPr/>
          <p:nvPr/>
        </p:nvSpPr>
        <p:spPr>
          <a:xfrm>
            <a:off x="529117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8" name="Rectangle 297"/>
          <p:cNvSpPr/>
          <p:nvPr/>
        </p:nvSpPr>
        <p:spPr>
          <a:xfrm>
            <a:off x="543881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9" name="Rectangle 298"/>
          <p:cNvSpPr/>
          <p:nvPr/>
        </p:nvSpPr>
        <p:spPr>
          <a:xfrm>
            <a:off x="558644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0" name="Rectangle 299"/>
          <p:cNvSpPr/>
          <p:nvPr/>
        </p:nvSpPr>
        <p:spPr>
          <a:xfrm>
            <a:off x="574519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1" name="Rectangle 300"/>
          <p:cNvSpPr/>
          <p:nvPr/>
        </p:nvSpPr>
        <p:spPr>
          <a:xfrm>
            <a:off x="589283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2" name="Rectangle 301"/>
          <p:cNvSpPr/>
          <p:nvPr/>
        </p:nvSpPr>
        <p:spPr>
          <a:xfrm>
            <a:off x="604046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3" name="Rectangle 302"/>
          <p:cNvSpPr/>
          <p:nvPr/>
        </p:nvSpPr>
        <p:spPr>
          <a:xfrm>
            <a:off x="618810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4" name="Rectangle 303"/>
          <p:cNvSpPr/>
          <p:nvPr/>
        </p:nvSpPr>
        <p:spPr>
          <a:xfrm>
            <a:off x="633574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5" name="Rectangle 304"/>
          <p:cNvSpPr/>
          <p:nvPr/>
        </p:nvSpPr>
        <p:spPr>
          <a:xfrm>
            <a:off x="648338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6" name="Rectangle 305"/>
          <p:cNvSpPr/>
          <p:nvPr/>
        </p:nvSpPr>
        <p:spPr>
          <a:xfrm>
            <a:off x="663101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7" name="Rectangle 306"/>
          <p:cNvSpPr/>
          <p:nvPr/>
        </p:nvSpPr>
        <p:spPr>
          <a:xfrm>
            <a:off x="677865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8" name="Rectangle 307"/>
          <p:cNvSpPr/>
          <p:nvPr/>
        </p:nvSpPr>
        <p:spPr>
          <a:xfrm>
            <a:off x="692629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9" name="Rectangle 308"/>
          <p:cNvSpPr/>
          <p:nvPr/>
        </p:nvSpPr>
        <p:spPr>
          <a:xfrm>
            <a:off x="707392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0" name="Rectangle 309"/>
          <p:cNvSpPr/>
          <p:nvPr/>
        </p:nvSpPr>
        <p:spPr>
          <a:xfrm>
            <a:off x="722156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1" name="Rectangle 310"/>
          <p:cNvSpPr/>
          <p:nvPr/>
        </p:nvSpPr>
        <p:spPr>
          <a:xfrm>
            <a:off x="736920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2" name="Rectangle 311"/>
          <p:cNvSpPr/>
          <p:nvPr/>
        </p:nvSpPr>
        <p:spPr>
          <a:xfrm>
            <a:off x="751683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3" name="Rectangle 312"/>
          <p:cNvSpPr/>
          <p:nvPr/>
        </p:nvSpPr>
        <p:spPr>
          <a:xfrm>
            <a:off x="766447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4" name="Rectangle 313"/>
          <p:cNvSpPr/>
          <p:nvPr/>
        </p:nvSpPr>
        <p:spPr>
          <a:xfrm>
            <a:off x="781211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5" name="Rectangle 314"/>
          <p:cNvSpPr/>
          <p:nvPr/>
        </p:nvSpPr>
        <p:spPr>
          <a:xfrm>
            <a:off x="795975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6" name="Rectangle 315"/>
          <p:cNvSpPr/>
          <p:nvPr/>
        </p:nvSpPr>
        <p:spPr>
          <a:xfrm>
            <a:off x="811849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7" name="Rectangle 316"/>
          <p:cNvSpPr/>
          <p:nvPr/>
        </p:nvSpPr>
        <p:spPr>
          <a:xfrm>
            <a:off x="826613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8" name="Rectangle 317"/>
          <p:cNvSpPr/>
          <p:nvPr/>
        </p:nvSpPr>
        <p:spPr>
          <a:xfrm>
            <a:off x="841377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9" name="Rectangle 318"/>
          <p:cNvSpPr/>
          <p:nvPr/>
        </p:nvSpPr>
        <p:spPr>
          <a:xfrm>
            <a:off x="856140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0" name="Rectangle 319"/>
          <p:cNvSpPr/>
          <p:nvPr/>
        </p:nvSpPr>
        <p:spPr>
          <a:xfrm>
            <a:off x="870904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1" name="Rectangle 320"/>
          <p:cNvSpPr/>
          <p:nvPr/>
        </p:nvSpPr>
        <p:spPr>
          <a:xfrm>
            <a:off x="885668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2" name="Rectangle 321"/>
          <p:cNvSpPr/>
          <p:nvPr/>
        </p:nvSpPr>
        <p:spPr>
          <a:xfrm>
            <a:off x="900431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3" name="Rectangle 322"/>
          <p:cNvSpPr/>
          <p:nvPr/>
        </p:nvSpPr>
        <p:spPr>
          <a:xfrm>
            <a:off x="915195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4" name="Rectangle 323"/>
          <p:cNvSpPr/>
          <p:nvPr/>
        </p:nvSpPr>
        <p:spPr>
          <a:xfrm>
            <a:off x="929959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5" name="Rectangle 324"/>
          <p:cNvSpPr/>
          <p:nvPr/>
        </p:nvSpPr>
        <p:spPr>
          <a:xfrm>
            <a:off x="944722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6" name="Rectangle 325"/>
          <p:cNvSpPr/>
          <p:nvPr/>
        </p:nvSpPr>
        <p:spPr>
          <a:xfrm>
            <a:off x="959486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7" name="Rectangle 326"/>
          <p:cNvSpPr/>
          <p:nvPr/>
        </p:nvSpPr>
        <p:spPr>
          <a:xfrm>
            <a:off x="974250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8" name="Rectangle 327"/>
          <p:cNvSpPr/>
          <p:nvPr/>
        </p:nvSpPr>
        <p:spPr>
          <a:xfrm>
            <a:off x="217968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9" name="Rectangle 328"/>
          <p:cNvSpPr/>
          <p:nvPr/>
        </p:nvSpPr>
        <p:spPr>
          <a:xfrm>
            <a:off x="232732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0" name="Rectangle 329"/>
          <p:cNvSpPr/>
          <p:nvPr/>
        </p:nvSpPr>
        <p:spPr>
          <a:xfrm>
            <a:off x="247496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1" name="Rectangle 330"/>
          <p:cNvSpPr/>
          <p:nvPr/>
        </p:nvSpPr>
        <p:spPr>
          <a:xfrm>
            <a:off x="262260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2" name="Rectangle 331"/>
          <p:cNvSpPr/>
          <p:nvPr/>
        </p:nvSpPr>
        <p:spPr>
          <a:xfrm>
            <a:off x="277023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3" name="Rectangle 332"/>
          <p:cNvSpPr/>
          <p:nvPr/>
        </p:nvSpPr>
        <p:spPr>
          <a:xfrm>
            <a:off x="291787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4" name="Rectangle 333"/>
          <p:cNvSpPr/>
          <p:nvPr/>
        </p:nvSpPr>
        <p:spPr>
          <a:xfrm>
            <a:off x="306551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5" name="Rectangle 334"/>
          <p:cNvSpPr/>
          <p:nvPr/>
        </p:nvSpPr>
        <p:spPr>
          <a:xfrm>
            <a:off x="321314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6" name="Rectangle 335"/>
          <p:cNvSpPr/>
          <p:nvPr/>
        </p:nvSpPr>
        <p:spPr>
          <a:xfrm>
            <a:off x="337189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7" name="Rectangle 336"/>
          <p:cNvSpPr/>
          <p:nvPr/>
        </p:nvSpPr>
        <p:spPr>
          <a:xfrm>
            <a:off x="351953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8" name="Rectangle 337"/>
          <p:cNvSpPr/>
          <p:nvPr/>
        </p:nvSpPr>
        <p:spPr>
          <a:xfrm>
            <a:off x="366716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9" name="Rectangle 338"/>
          <p:cNvSpPr/>
          <p:nvPr/>
        </p:nvSpPr>
        <p:spPr>
          <a:xfrm>
            <a:off x="381480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0" name="Rectangle 339"/>
          <p:cNvSpPr/>
          <p:nvPr/>
        </p:nvSpPr>
        <p:spPr>
          <a:xfrm>
            <a:off x="396244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1" name="Rectangle 340"/>
          <p:cNvSpPr/>
          <p:nvPr/>
        </p:nvSpPr>
        <p:spPr>
          <a:xfrm>
            <a:off x="411007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2" name="Rectangle 341"/>
          <p:cNvSpPr/>
          <p:nvPr/>
        </p:nvSpPr>
        <p:spPr>
          <a:xfrm>
            <a:off x="425771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3" name="Rectangle 342"/>
          <p:cNvSpPr/>
          <p:nvPr/>
        </p:nvSpPr>
        <p:spPr>
          <a:xfrm>
            <a:off x="440535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4" name="Rectangle 343"/>
          <p:cNvSpPr/>
          <p:nvPr/>
        </p:nvSpPr>
        <p:spPr>
          <a:xfrm>
            <a:off x="455299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5" name="Rectangle 344"/>
          <p:cNvSpPr/>
          <p:nvPr/>
        </p:nvSpPr>
        <p:spPr>
          <a:xfrm>
            <a:off x="470062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6" name="Rectangle 345"/>
          <p:cNvSpPr/>
          <p:nvPr/>
        </p:nvSpPr>
        <p:spPr>
          <a:xfrm>
            <a:off x="484826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7" name="Rectangle 346"/>
          <p:cNvSpPr/>
          <p:nvPr/>
        </p:nvSpPr>
        <p:spPr>
          <a:xfrm>
            <a:off x="499590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8" name="Rectangle 347"/>
          <p:cNvSpPr/>
          <p:nvPr/>
        </p:nvSpPr>
        <p:spPr>
          <a:xfrm>
            <a:off x="514353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9" name="Rectangle 348"/>
          <p:cNvSpPr/>
          <p:nvPr/>
        </p:nvSpPr>
        <p:spPr>
          <a:xfrm>
            <a:off x="529117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0" name="Rectangle 349"/>
          <p:cNvSpPr/>
          <p:nvPr/>
        </p:nvSpPr>
        <p:spPr>
          <a:xfrm>
            <a:off x="543881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1" name="Rectangle 350"/>
          <p:cNvSpPr/>
          <p:nvPr/>
        </p:nvSpPr>
        <p:spPr>
          <a:xfrm>
            <a:off x="558644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2" name="Rectangle 351"/>
          <p:cNvSpPr/>
          <p:nvPr/>
        </p:nvSpPr>
        <p:spPr>
          <a:xfrm>
            <a:off x="574519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3" name="Rectangle 352"/>
          <p:cNvSpPr/>
          <p:nvPr/>
        </p:nvSpPr>
        <p:spPr>
          <a:xfrm>
            <a:off x="589283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4" name="Rectangle 353"/>
          <p:cNvSpPr/>
          <p:nvPr/>
        </p:nvSpPr>
        <p:spPr>
          <a:xfrm>
            <a:off x="604046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5" name="Rectangle 354"/>
          <p:cNvSpPr/>
          <p:nvPr/>
        </p:nvSpPr>
        <p:spPr>
          <a:xfrm>
            <a:off x="618810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6" name="Rectangle 355"/>
          <p:cNvSpPr/>
          <p:nvPr/>
        </p:nvSpPr>
        <p:spPr>
          <a:xfrm>
            <a:off x="633574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7" name="Rectangle 356"/>
          <p:cNvSpPr/>
          <p:nvPr/>
        </p:nvSpPr>
        <p:spPr>
          <a:xfrm>
            <a:off x="648338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8" name="Rectangle 357"/>
          <p:cNvSpPr/>
          <p:nvPr/>
        </p:nvSpPr>
        <p:spPr>
          <a:xfrm>
            <a:off x="663101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9" name="Rectangle 358"/>
          <p:cNvSpPr/>
          <p:nvPr/>
        </p:nvSpPr>
        <p:spPr>
          <a:xfrm>
            <a:off x="677865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0" name="Rectangle 359"/>
          <p:cNvSpPr/>
          <p:nvPr/>
        </p:nvSpPr>
        <p:spPr>
          <a:xfrm>
            <a:off x="692629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1" name="Rectangle 360"/>
          <p:cNvSpPr/>
          <p:nvPr/>
        </p:nvSpPr>
        <p:spPr>
          <a:xfrm>
            <a:off x="707392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2" name="Rectangle 361"/>
          <p:cNvSpPr/>
          <p:nvPr/>
        </p:nvSpPr>
        <p:spPr>
          <a:xfrm>
            <a:off x="722156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3" name="Rectangle 362"/>
          <p:cNvSpPr/>
          <p:nvPr/>
        </p:nvSpPr>
        <p:spPr>
          <a:xfrm>
            <a:off x="736920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4" name="Rectangle 363"/>
          <p:cNvSpPr/>
          <p:nvPr/>
        </p:nvSpPr>
        <p:spPr>
          <a:xfrm>
            <a:off x="751683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5" name="Rectangle 364"/>
          <p:cNvSpPr/>
          <p:nvPr/>
        </p:nvSpPr>
        <p:spPr>
          <a:xfrm>
            <a:off x="766447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6" name="Rectangle 365"/>
          <p:cNvSpPr/>
          <p:nvPr/>
        </p:nvSpPr>
        <p:spPr>
          <a:xfrm>
            <a:off x="781211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7" name="Rectangle 366"/>
          <p:cNvSpPr/>
          <p:nvPr/>
        </p:nvSpPr>
        <p:spPr>
          <a:xfrm>
            <a:off x="795975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8" name="Rectangle 367"/>
          <p:cNvSpPr/>
          <p:nvPr/>
        </p:nvSpPr>
        <p:spPr>
          <a:xfrm>
            <a:off x="811849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9" name="Rectangle 368"/>
          <p:cNvSpPr/>
          <p:nvPr/>
        </p:nvSpPr>
        <p:spPr>
          <a:xfrm>
            <a:off x="826613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0" name="Rectangle 369"/>
          <p:cNvSpPr/>
          <p:nvPr/>
        </p:nvSpPr>
        <p:spPr>
          <a:xfrm>
            <a:off x="841377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1" name="Rectangle 370"/>
          <p:cNvSpPr/>
          <p:nvPr/>
        </p:nvSpPr>
        <p:spPr>
          <a:xfrm>
            <a:off x="856140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2" name="Rectangle 371"/>
          <p:cNvSpPr/>
          <p:nvPr/>
        </p:nvSpPr>
        <p:spPr>
          <a:xfrm>
            <a:off x="870904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3" name="Rectangle 372"/>
          <p:cNvSpPr/>
          <p:nvPr/>
        </p:nvSpPr>
        <p:spPr>
          <a:xfrm>
            <a:off x="885668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4" name="Rectangle 373"/>
          <p:cNvSpPr/>
          <p:nvPr/>
        </p:nvSpPr>
        <p:spPr>
          <a:xfrm>
            <a:off x="900431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5" name="Rectangle 374"/>
          <p:cNvSpPr/>
          <p:nvPr/>
        </p:nvSpPr>
        <p:spPr>
          <a:xfrm>
            <a:off x="915195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6" name="Rectangle 375"/>
          <p:cNvSpPr/>
          <p:nvPr/>
        </p:nvSpPr>
        <p:spPr>
          <a:xfrm>
            <a:off x="929959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7" name="Rectangle 376"/>
          <p:cNvSpPr/>
          <p:nvPr/>
        </p:nvSpPr>
        <p:spPr>
          <a:xfrm>
            <a:off x="944722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8" name="Rectangle 377"/>
          <p:cNvSpPr/>
          <p:nvPr/>
        </p:nvSpPr>
        <p:spPr>
          <a:xfrm>
            <a:off x="959486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9" name="Rectangle 378"/>
          <p:cNvSpPr/>
          <p:nvPr/>
        </p:nvSpPr>
        <p:spPr>
          <a:xfrm>
            <a:off x="974250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0" name="Rectangle 379"/>
          <p:cNvSpPr/>
          <p:nvPr/>
        </p:nvSpPr>
        <p:spPr>
          <a:xfrm>
            <a:off x="217968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1" name="Rectangle 380"/>
          <p:cNvSpPr/>
          <p:nvPr/>
        </p:nvSpPr>
        <p:spPr>
          <a:xfrm>
            <a:off x="232732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2" name="Rectangle 381"/>
          <p:cNvSpPr/>
          <p:nvPr/>
        </p:nvSpPr>
        <p:spPr>
          <a:xfrm>
            <a:off x="247496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3" name="Rectangle 382"/>
          <p:cNvSpPr/>
          <p:nvPr/>
        </p:nvSpPr>
        <p:spPr>
          <a:xfrm>
            <a:off x="262260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4" name="Rectangle 383"/>
          <p:cNvSpPr/>
          <p:nvPr/>
        </p:nvSpPr>
        <p:spPr>
          <a:xfrm>
            <a:off x="277023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5" name="Rectangle 384"/>
          <p:cNvSpPr/>
          <p:nvPr/>
        </p:nvSpPr>
        <p:spPr>
          <a:xfrm>
            <a:off x="291787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6" name="Rectangle 385"/>
          <p:cNvSpPr/>
          <p:nvPr/>
        </p:nvSpPr>
        <p:spPr>
          <a:xfrm>
            <a:off x="306551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7" name="Rectangle 386"/>
          <p:cNvSpPr/>
          <p:nvPr/>
        </p:nvSpPr>
        <p:spPr>
          <a:xfrm>
            <a:off x="321314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8" name="Rectangle 387"/>
          <p:cNvSpPr/>
          <p:nvPr/>
        </p:nvSpPr>
        <p:spPr>
          <a:xfrm>
            <a:off x="337189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9" name="Rectangle 388"/>
          <p:cNvSpPr/>
          <p:nvPr/>
        </p:nvSpPr>
        <p:spPr>
          <a:xfrm>
            <a:off x="351953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0" name="Rectangle 389"/>
          <p:cNvSpPr/>
          <p:nvPr/>
        </p:nvSpPr>
        <p:spPr>
          <a:xfrm>
            <a:off x="366716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1" name="Rectangle 390"/>
          <p:cNvSpPr/>
          <p:nvPr/>
        </p:nvSpPr>
        <p:spPr>
          <a:xfrm>
            <a:off x="381480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2" name="Rectangle 391"/>
          <p:cNvSpPr/>
          <p:nvPr/>
        </p:nvSpPr>
        <p:spPr>
          <a:xfrm>
            <a:off x="396244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3" name="Rectangle 392"/>
          <p:cNvSpPr/>
          <p:nvPr/>
        </p:nvSpPr>
        <p:spPr>
          <a:xfrm>
            <a:off x="411007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4" name="Rectangle 393"/>
          <p:cNvSpPr/>
          <p:nvPr/>
        </p:nvSpPr>
        <p:spPr>
          <a:xfrm>
            <a:off x="425771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5" name="Rectangle 394"/>
          <p:cNvSpPr/>
          <p:nvPr/>
        </p:nvSpPr>
        <p:spPr>
          <a:xfrm>
            <a:off x="440535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6" name="Rectangle 395"/>
          <p:cNvSpPr/>
          <p:nvPr/>
        </p:nvSpPr>
        <p:spPr>
          <a:xfrm>
            <a:off x="455299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7" name="Rectangle 396"/>
          <p:cNvSpPr/>
          <p:nvPr/>
        </p:nvSpPr>
        <p:spPr>
          <a:xfrm>
            <a:off x="470062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8" name="Rectangle 397"/>
          <p:cNvSpPr/>
          <p:nvPr/>
        </p:nvSpPr>
        <p:spPr>
          <a:xfrm>
            <a:off x="484826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9" name="Rectangle 398"/>
          <p:cNvSpPr/>
          <p:nvPr/>
        </p:nvSpPr>
        <p:spPr>
          <a:xfrm>
            <a:off x="499590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0" name="Rectangle 399"/>
          <p:cNvSpPr/>
          <p:nvPr/>
        </p:nvSpPr>
        <p:spPr>
          <a:xfrm>
            <a:off x="514353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1" name="Rectangle 400"/>
          <p:cNvSpPr/>
          <p:nvPr/>
        </p:nvSpPr>
        <p:spPr>
          <a:xfrm>
            <a:off x="529117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2" name="Rectangle 401"/>
          <p:cNvSpPr/>
          <p:nvPr/>
        </p:nvSpPr>
        <p:spPr>
          <a:xfrm>
            <a:off x="543881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3" name="Rectangle 402"/>
          <p:cNvSpPr/>
          <p:nvPr/>
        </p:nvSpPr>
        <p:spPr>
          <a:xfrm>
            <a:off x="558644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4" name="Rectangle 403"/>
          <p:cNvSpPr/>
          <p:nvPr/>
        </p:nvSpPr>
        <p:spPr>
          <a:xfrm>
            <a:off x="574519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5" name="Rectangle 404"/>
          <p:cNvSpPr/>
          <p:nvPr/>
        </p:nvSpPr>
        <p:spPr>
          <a:xfrm>
            <a:off x="589283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6" name="Rectangle 405"/>
          <p:cNvSpPr/>
          <p:nvPr/>
        </p:nvSpPr>
        <p:spPr>
          <a:xfrm>
            <a:off x="604046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7" name="Rectangle 406"/>
          <p:cNvSpPr/>
          <p:nvPr/>
        </p:nvSpPr>
        <p:spPr>
          <a:xfrm>
            <a:off x="618810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8" name="Rectangle 407"/>
          <p:cNvSpPr/>
          <p:nvPr/>
        </p:nvSpPr>
        <p:spPr>
          <a:xfrm>
            <a:off x="633574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9" name="Rectangle 408"/>
          <p:cNvSpPr/>
          <p:nvPr/>
        </p:nvSpPr>
        <p:spPr>
          <a:xfrm>
            <a:off x="648338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0" name="Rectangle 409"/>
          <p:cNvSpPr/>
          <p:nvPr/>
        </p:nvSpPr>
        <p:spPr>
          <a:xfrm>
            <a:off x="663101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1" name="Rectangle 410"/>
          <p:cNvSpPr/>
          <p:nvPr/>
        </p:nvSpPr>
        <p:spPr>
          <a:xfrm>
            <a:off x="677865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2" name="Rectangle 411"/>
          <p:cNvSpPr/>
          <p:nvPr/>
        </p:nvSpPr>
        <p:spPr>
          <a:xfrm>
            <a:off x="692629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3" name="Rectangle 412"/>
          <p:cNvSpPr/>
          <p:nvPr/>
        </p:nvSpPr>
        <p:spPr>
          <a:xfrm>
            <a:off x="707392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4" name="Rectangle 413"/>
          <p:cNvSpPr/>
          <p:nvPr/>
        </p:nvSpPr>
        <p:spPr>
          <a:xfrm>
            <a:off x="722156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5" name="Rectangle 414"/>
          <p:cNvSpPr/>
          <p:nvPr/>
        </p:nvSpPr>
        <p:spPr>
          <a:xfrm>
            <a:off x="736920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6" name="Rectangle 415"/>
          <p:cNvSpPr/>
          <p:nvPr/>
        </p:nvSpPr>
        <p:spPr>
          <a:xfrm>
            <a:off x="751683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7" name="Rectangle 416"/>
          <p:cNvSpPr/>
          <p:nvPr/>
        </p:nvSpPr>
        <p:spPr>
          <a:xfrm>
            <a:off x="766447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8" name="Rectangle 417"/>
          <p:cNvSpPr/>
          <p:nvPr/>
        </p:nvSpPr>
        <p:spPr>
          <a:xfrm>
            <a:off x="781211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9" name="Rectangle 418"/>
          <p:cNvSpPr/>
          <p:nvPr/>
        </p:nvSpPr>
        <p:spPr>
          <a:xfrm>
            <a:off x="795975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0" name="Rectangle 419"/>
          <p:cNvSpPr/>
          <p:nvPr/>
        </p:nvSpPr>
        <p:spPr>
          <a:xfrm>
            <a:off x="811849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1" name="Rectangle 420"/>
          <p:cNvSpPr/>
          <p:nvPr/>
        </p:nvSpPr>
        <p:spPr>
          <a:xfrm>
            <a:off x="826613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2" name="Rectangle 421"/>
          <p:cNvSpPr/>
          <p:nvPr/>
        </p:nvSpPr>
        <p:spPr>
          <a:xfrm>
            <a:off x="841377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3" name="Rectangle 422"/>
          <p:cNvSpPr/>
          <p:nvPr/>
        </p:nvSpPr>
        <p:spPr>
          <a:xfrm>
            <a:off x="856140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4" name="Rectangle 423"/>
          <p:cNvSpPr/>
          <p:nvPr/>
        </p:nvSpPr>
        <p:spPr>
          <a:xfrm>
            <a:off x="870904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5" name="Rectangle 424"/>
          <p:cNvSpPr/>
          <p:nvPr/>
        </p:nvSpPr>
        <p:spPr>
          <a:xfrm>
            <a:off x="885668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6" name="Rectangle 425"/>
          <p:cNvSpPr/>
          <p:nvPr/>
        </p:nvSpPr>
        <p:spPr>
          <a:xfrm>
            <a:off x="900431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7" name="Rectangle 426"/>
          <p:cNvSpPr/>
          <p:nvPr/>
        </p:nvSpPr>
        <p:spPr>
          <a:xfrm>
            <a:off x="915195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8" name="Rectangle 427"/>
          <p:cNvSpPr/>
          <p:nvPr/>
        </p:nvSpPr>
        <p:spPr>
          <a:xfrm>
            <a:off x="929959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9" name="Rectangle 428"/>
          <p:cNvSpPr/>
          <p:nvPr/>
        </p:nvSpPr>
        <p:spPr>
          <a:xfrm>
            <a:off x="944722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0" name="Rectangle 429"/>
          <p:cNvSpPr/>
          <p:nvPr/>
        </p:nvSpPr>
        <p:spPr>
          <a:xfrm>
            <a:off x="959486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1" name="Rectangle 430"/>
          <p:cNvSpPr/>
          <p:nvPr/>
        </p:nvSpPr>
        <p:spPr>
          <a:xfrm>
            <a:off x="974250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2" name="Rectangle 431"/>
          <p:cNvSpPr/>
          <p:nvPr/>
        </p:nvSpPr>
        <p:spPr>
          <a:xfrm>
            <a:off x="217968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3" name="Rectangle 432"/>
          <p:cNvSpPr/>
          <p:nvPr/>
        </p:nvSpPr>
        <p:spPr>
          <a:xfrm>
            <a:off x="232732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4" name="Rectangle 433"/>
          <p:cNvSpPr/>
          <p:nvPr/>
        </p:nvSpPr>
        <p:spPr>
          <a:xfrm>
            <a:off x="247496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5" name="Rectangle 434"/>
          <p:cNvSpPr/>
          <p:nvPr/>
        </p:nvSpPr>
        <p:spPr>
          <a:xfrm>
            <a:off x="262260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6" name="Rectangle 435"/>
          <p:cNvSpPr/>
          <p:nvPr/>
        </p:nvSpPr>
        <p:spPr>
          <a:xfrm>
            <a:off x="277023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7" name="Rectangle 436"/>
          <p:cNvSpPr/>
          <p:nvPr/>
        </p:nvSpPr>
        <p:spPr>
          <a:xfrm>
            <a:off x="291787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8" name="Rectangle 437"/>
          <p:cNvSpPr/>
          <p:nvPr/>
        </p:nvSpPr>
        <p:spPr>
          <a:xfrm>
            <a:off x="306551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9" name="Rectangle 438"/>
          <p:cNvSpPr/>
          <p:nvPr/>
        </p:nvSpPr>
        <p:spPr>
          <a:xfrm>
            <a:off x="321314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0" name="Rectangle 439"/>
          <p:cNvSpPr/>
          <p:nvPr/>
        </p:nvSpPr>
        <p:spPr>
          <a:xfrm>
            <a:off x="337189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1" name="Rectangle 440"/>
          <p:cNvSpPr/>
          <p:nvPr/>
        </p:nvSpPr>
        <p:spPr>
          <a:xfrm>
            <a:off x="351953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2" name="Rectangle 441"/>
          <p:cNvSpPr/>
          <p:nvPr/>
        </p:nvSpPr>
        <p:spPr>
          <a:xfrm>
            <a:off x="366716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3" name="Rectangle 442"/>
          <p:cNvSpPr/>
          <p:nvPr/>
        </p:nvSpPr>
        <p:spPr>
          <a:xfrm>
            <a:off x="381480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4" name="Rectangle 443"/>
          <p:cNvSpPr/>
          <p:nvPr/>
        </p:nvSpPr>
        <p:spPr>
          <a:xfrm>
            <a:off x="396244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5" name="Rectangle 444"/>
          <p:cNvSpPr/>
          <p:nvPr/>
        </p:nvSpPr>
        <p:spPr>
          <a:xfrm>
            <a:off x="411007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6" name="Rectangle 445"/>
          <p:cNvSpPr/>
          <p:nvPr/>
        </p:nvSpPr>
        <p:spPr>
          <a:xfrm>
            <a:off x="425771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7" name="Rectangle 446"/>
          <p:cNvSpPr/>
          <p:nvPr/>
        </p:nvSpPr>
        <p:spPr>
          <a:xfrm>
            <a:off x="440535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8" name="Rectangle 447"/>
          <p:cNvSpPr/>
          <p:nvPr/>
        </p:nvSpPr>
        <p:spPr>
          <a:xfrm>
            <a:off x="455299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9" name="Rectangle 448"/>
          <p:cNvSpPr/>
          <p:nvPr/>
        </p:nvSpPr>
        <p:spPr>
          <a:xfrm>
            <a:off x="470062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0" name="Rectangle 449"/>
          <p:cNvSpPr/>
          <p:nvPr/>
        </p:nvSpPr>
        <p:spPr>
          <a:xfrm>
            <a:off x="484826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1" name="Rectangle 450"/>
          <p:cNvSpPr/>
          <p:nvPr/>
        </p:nvSpPr>
        <p:spPr>
          <a:xfrm>
            <a:off x="499590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2" name="Rectangle 451"/>
          <p:cNvSpPr/>
          <p:nvPr/>
        </p:nvSpPr>
        <p:spPr>
          <a:xfrm>
            <a:off x="514353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3" name="Rectangle 452"/>
          <p:cNvSpPr/>
          <p:nvPr/>
        </p:nvSpPr>
        <p:spPr>
          <a:xfrm>
            <a:off x="529117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4" name="Rectangle 453"/>
          <p:cNvSpPr/>
          <p:nvPr/>
        </p:nvSpPr>
        <p:spPr>
          <a:xfrm>
            <a:off x="543881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5" name="Rectangle 454"/>
          <p:cNvSpPr/>
          <p:nvPr/>
        </p:nvSpPr>
        <p:spPr>
          <a:xfrm>
            <a:off x="558644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6" name="Rectangle 455"/>
          <p:cNvSpPr/>
          <p:nvPr/>
        </p:nvSpPr>
        <p:spPr>
          <a:xfrm>
            <a:off x="574519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7" name="Rectangle 456"/>
          <p:cNvSpPr/>
          <p:nvPr/>
        </p:nvSpPr>
        <p:spPr>
          <a:xfrm>
            <a:off x="589283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8" name="Rectangle 457"/>
          <p:cNvSpPr/>
          <p:nvPr/>
        </p:nvSpPr>
        <p:spPr>
          <a:xfrm>
            <a:off x="604046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9" name="Rectangle 458"/>
          <p:cNvSpPr/>
          <p:nvPr/>
        </p:nvSpPr>
        <p:spPr>
          <a:xfrm>
            <a:off x="618810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0" name="Rectangle 459"/>
          <p:cNvSpPr/>
          <p:nvPr/>
        </p:nvSpPr>
        <p:spPr>
          <a:xfrm>
            <a:off x="633574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1" name="Rectangle 460"/>
          <p:cNvSpPr/>
          <p:nvPr/>
        </p:nvSpPr>
        <p:spPr>
          <a:xfrm>
            <a:off x="648338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2" name="Rectangle 461"/>
          <p:cNvSpPr/>
          <p:nvPr/>
        </p:nvSpPr>
        <p:spPr>
          <a:xfrm>
            <a:off x="663101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3" name="Rectangle 462"/>
          <p:cNvSpPr/>
          <p:nvPr/>
        </p:nvSpPr>
        <p:spPr>
          <a:xfrm>
            <a:off x="677865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4" name="Rectangle 463"/>
          <p:cNvSpPr/>
          <p:nvPr/>
        </p:nvSpPr>
        <p:spPr>
          <a:xfrm>
            <a:off x="692629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5" name="Rectangle 464"/>
          <p:cNvSpPr/>
          <p:nvPr/>
        </p:nvSpPr>
        <p:spPr>
          <a:xfrm>
            <a:off x="707392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6" name="Rectangle 465"/>
          <p:cNvSpPr/>
          <p:nvPr/>
        </p:nvSpPr>
        <p:spPr>
          <a:xfrm>
            <a:off x="722156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7" name="Rectangle 466"/>
          <p:cNvSpPr/>
          <p:nvPr/>
        </p:nvSpPr>
        <p:spPr>
          <a:xfrm>
            <a:off x="736920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8" name="Rectangle 467"/>
          <p:cNvSpPr/>
          <p:nvPr/>
        </p:nvSpPr>
        <p:spPr>
          <a:xfrm>
            <a:off x="751683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9" name="Rectangle 468"/>
          <p:cNvSpPr/>
          <p:nvPr/>
        </p:nvSpPr>
        <p:spPr>
          <a:xfrm>
            <a:off x="766447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0" name="Rectangle 469"/>
          <p:cNvSpPr/>
          <p:nvPr/>
        </p:nvSpPr>
        <p:spPr>
          <a:xfrm>
            <a:off x="781211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1" name="Rectangle 470"/>
          <p:cNvSpPr/>
          <p:nvPr/>
        </p:nvSpPr>
        <p:spPr>
          <a:xfrm>
            <a:off x="795975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2" name="Rectangle 471"/>
          <p:cNvSpPr/>
          <p:nvPr/>
        </p:nvSpPr>
        <p:spPr>
          <a:xfrm>
            <a:off x="811849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3" name="Rectangle 472"/>
          <p:cNvSpPr/>
          <p:nvPr/>
        </p:nvSpPr>
        <p:spPr>
          <a:xfrm>
            <a:off x="826613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4" name="Rectangle 473"/>
          <p:cNvSpPr/>
          <p:nvPr/>
        </p:nvSpPr>
        <p:spPr>
          <a:xfrm>
            <a:off x="841377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5" name="Rectangle 474"/>
          <p:cNvSpPr/>
          <p:nvPr/>
        </p:nvSpPr>
        <p:spPr>
          <a:xfrm>
            <a:off x="856140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6" name="Rectangle 475"/>
          <p:cNvSpPr/>
          <p:nvPr/>
        </p:nvSpPr>
        <p:spPr>
          <a:xfrm>
            <a:off x="870904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7" name="Rectangle 476"/>
          <p:cNvSpPr/>
          <p:nvPr/>
        </p:nvSpPr>
        <p:spPr>
          <a:xfrm>
            <a:off x="885668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8" name="Rectangle 477"/>
          <p:cNvSpPr/>
          <p:nvPr/>
        </p:nvSpPr>
        <p:spPr>
          <a:xfrm>
            <a:off x="900431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9" name="Rectangle 478"/>
          <p:cNvSpPr/>
          <p:nvPr/>
        </p:nvSpPr>
        <p:spPr>
          <a:xfrm>
            <a:off x="915195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0" name="Rectangle 479"/>
          <p:cNvSpPr/>
          <p:nvPr/>
        </p:nvSpPr>
        <p:spPr>
          <a:xfrm>
            <a:off x="929959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1" name="Rectangle 480"/>
          <p:cNvSpPr/>
          <p:nvPr/>
        </p:nvSpPr>
        <p:spPr>
          <a:xfrm>
            <a:off x="944722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2" name="Rectangle 481"/>
          <p:cNvSpPr/>
          <p:nvPr/>
        </p:nvSpPr>
        <p:spPr>
          <a:xfrm>
            <a:off x="959486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3" name="Rectangle 482"/>
          <p:cNvSpPr/>
          <p:nvPr/>
        </p:nvSpPr>
        <p:spPr>
          <a:xfrm>
            <a:off x="974250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4" name="Rectangle 483"/>
          <p:cNvSpPr/>
          <p:nvPr/>
        </p:nvSpPr>
        <p:spPr>
          <a:xfrm>
            <a:off x="217968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5" name="Rectangle 484"/>
          <p:cNvSpPr/>
          <p:nvPr/>
        </p:nvSpPr>
        <p:spPr>
          <a:xfrm>
            <a:off x="232732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6" name="Rectangle 485"/>
          <p:cNvSpPr/>
          <p:nvPr/>
        </p:nvSpPr>
        <p:spPr>
          <a:xfrm>
            <a:off x="247496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7" name="Rectangle 486"/>
          <p:cNvSpPr/>
          <p:nvPr/>
        </p:nvSpPr>
        <p:spPr>
          <a:xfrm>
            <a:off x="262260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8" name="Rectangle 487"/>
          <p:cNvSpPr/>
          <p:nvPr/>
        </p:nvSpPr>
        <p:spPr>
          <a:xfrm>
            <a:off x="277023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9" name="Rectangle 488"/>
          <p:cNvSpPr/>
          <p:nvPr/>
        </p:nvSpPr>
        <p:spPr>
          <a:xfrm>
            <a:off x="291787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0" name="Rectangle 489"/>
          <p:cNvSpPr/>
          <p:nvPr/>
        </p:nvSpPr>
        <p:spPr>
          <a:xfrm>
            <a:off x="306551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1" name="Rectangle 490"/>
          <p:cNvSpPr/>
          <p:nvPr/>
        </p:nvSpPr>
        <p:spPr>
          <a:xfrm>
            <a:off x="321314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2" name="Rectangle 491"/>
          <p:cNvSpPr/>
          <p:nvPr/>
        </p:nvSpPr>
        <p:spPr>
          <a:xfrm>
            <a:off x="337189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3" name="Rectangle 492"/>
          <p:cNvSpPr/>
          <p:nvPr/>
        </p:nvSpPr>
        <p:spPr>
          <a:xfrm>
            <a:off x="351953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4" name="Rectangle 493"/>
          <p:cNvSpPr/>
          <p:nvPr/>
        </p:nvSpPr>
        <p:spPr>
          <a:xfrm>
            <a:off x="366716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5" name="Rectangle 494"/>
          <p:cNvSpPr/>
          <p:nvPr/>
        </p:nvSpPr>
        <p:spPr>
          <a:xfrm>
            <a:off x="381480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6" name="Rectangle 495"/>
          <p:cNvSpPr/>
          <p:nvPr/>
        </p:nvSpPr>
        <p:spPr>
          <a:xfrm>
            <a:off x="396244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7" name="Rectangle 496"/>
          <p:cNvSpPr/>
          <p:nvPr/>
        </p:nvSpPr>
        <p:spPr>
          <a:xfrm>
            <a:off x="411007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8" name="Rectangle 497"/>
          <p:cNvSpPr/>
          <p:nvPr/>
        </p:nvSpPr>
        <p:spPr>
          <a:xfrm>
            <a:off x="425771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9" name="Rectangle 498"/>
          <p:cNvSpPr/>
          <p:nvPr/>
        </p:nvSpPr>
        <p:spPr>
          <a:xfrm>
            <a:off x="440535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0" name="Rectangle 499"/>
          <p:cNvSpPr/>
          <p:nvPr/>
        </p:nvSpPr>
        <p:spPr>
          <a:xfrm>
            <a:off x="455299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1" name="Rectangle 500"/>
          <p:cNvSpPr/>
          <p:nvPr/>
        </p:nvSpPr>
        <p:spPr>
          <a:xfrm>
            <a:off x="470062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2" name="Rectangle 501"/>
          <p:cNvSpPr/>
          <p:nvPr/>
        </p:nvSpPr>
        <p:spPr>
          <a:xfrm>
            <a:off x="484826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3" name="Rectangle 502"/>
          <p:cNvSpPr/>
          <p:nvPr/>
        </p:nvSpPr>
        <p:spPr>
          <a:xfrm>
            <a:off x="499590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4" name="Rectangle 503"/>
          <p:cNvSpPr/>
          <p:nvPr/>
        </p:nvSpPr>
        <p:spPr>
          <a:xfrm>
            <a:off x="514353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5" name="Rectangle 504"/>
          <p:cNvSpPr/>
          <p:nvPr/>
        </p:nvSpPr>
        <p:spPr>
          <a:xfrm>
            <a:off x="529117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6" name="Rectangle 505"/>
          <p:cNvSpPr/>
          <p:nvPr/>
        </p:nvSpPr>
        <p:spPr>
          <a:xfrm>
            <a:off x="543881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7" name="Rectangle 506"/>
          <p:cNvSpPr/>
          <p:nvPr/>
        </p:nvSpPr>
        <p:spPr>
          <a:xfrm>
            <a:off x="558644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8" name="Rectangle 507"/>
          <p:cNvSpPr/>
          <p:nvPr/>
        </p:nvSpPr>
        <p:spPr>
          <a:xfrm>
            <a:off x="574519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9" name="Rectangle 508"/>
          <p:cNvSpPr/>
          <p:nvPr/>
        </p:nvSpPr>
        <p:spPr>
          <a:xfrm>
            <a:off x="589283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0" name="Rectangle 509"/>
          <p:cNvSpPr/>
          <p:nvPr/>
        </p:nvSpPr>
        <p:spPr>
          <a:xfrm>
            <a:off x="604046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1" name="Rectangle 510"/>
          <p:cNvSpPr/>
          <p:nvPr/>
        </p:nvSpPr>
        <p:spPr>
          <a:xfrm>
            <a:off x="618810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2" name="Rectangle 511"/>
          <p:cNvSpPr/>
          <p:nvPr/>
        </p:nvSpPr>
        <p:spPr>
          <a:xfrm>
            <a:off x="633574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3" name="Rectangle 512"/>
          <p:cNvSpPr/>
          <p:nvPr/>
        </p:nvSpPr>
        <p:spPr>
          <a:xfrm>
            <a:off x="648338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4" name="Rectangle 513"/>
          <p:cNvSpPr/>
          <p:nvPr/>
        </p:nvSpPr>
        <p:spPr>
          <a:xfrm>
            <a:off x="663101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5" name="Rectangle 514"/>
          <p:cNvSpPr/>
          <p:nvPr/>
        </p:nvSpPr>
        <p:spPr>
          <a:xfrm>
            <a:off x="677865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6" name="Rectangle 515"/>
          <p:cNvSpPr/>
          <p:nvPr/>
        </p:nvSpPr>
        <p:spPr>
          <a:xfrm>
            <a:off x="692629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7" name="Rectangle 516"/>
          <p:cNvSpPr/>
          <p:nvPr/>
        </p:nvSpPr>
        <p:spPr>
          <a:xfrm>
            <a:off x="707392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8" name="Rectangle 517"/>
          <p:cNvSpPr/>
          <p:nvPr/>
        </p:nvSpPr>
        <p:spPr>
          <a:xfrm>
            <a:off x="722156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9" name="Rectangle 518"/>
          <p:cNvSpPr/>
          <p:nvPr/>
        </p:nvSpPr>
        <p:spPr>
          <a:xfrm>
            <a:off x="736920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0" name="Rectangle 519"/>
          <p:cNvSpPr/>
          <p:nvPr/>
        </p:nvSpPr>
        <p:spPr>
          <a:xfrm>
            <a:off x="751683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1" name="Rectangle 520"/>
          <p:cNvSpPr/>
          <p:nvPr/>
        </p:nvSpPr>
        <p:spPr>
          <a:xfrm>
            <a:off x="766447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2" name="Rectangle 521"/>
          <p:cNvSpPr/>
          <p:nvPr/>
        </p:nvSpPr>
        <p:spPr>
          <a:xfrm>
            <a:off x="781211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3" name="Rectangle 522"/>
          <p:cNvSpPr/>
          <p:nvPr/>
        </p:nvSpPr>
        <p:spPr>
          <a:xfrm>
            <a:off x="795975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4" name="Rectangle 523"/>
          <p:cNvSpPr/>
          <p:nvPr/>
        </p:nvSpPr>
        <p:spPr>
          <a:xfrm>
            <a:off x="811849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5" name="Rectangle 524"/>
          <p:cNvSpPr/>
          <p:nvPr/>
        </p:nvSpPr>
        <p:spPr>
          <a:xfrm>
            <a:off x="826613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6" name="Rectangle 525"/>
          <p:cNvSpPr/>
          <p:nvPr/>
        </p:nvSpPr>
        <p:spPr>
          <a:xfrm>
            <a:off x="841377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7" name="Rectangle 526"/>
          <p:cNvSpPr/>
          <p:nvPr/>
        </p:nvSpPr>
        <p:spPr>
          <a:xfrm>
            <a:off x="856140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8" name="Rectangle 527"/>
          <p:cNvSpPr/>
          <p:nvPr/>
        </p:nvSpPr>
        <p:spPr>
          <a:xfrm>
            <a:off x="870904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9" name="Rectangle 528"/>
          <p:cNvSpPr/>
          <p:nvPr/>
        </p:nvSpPr>
        <p:spPr>
          <a:xfrm>
            <a:off x="885668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0" name="Rectangle 529"/>
          <p:cNvSpPr/>
          <p:nvPr/>
        </p:nvSpPr>
        <p:spPr>
          <a:xfrm>
            <a:off x="900431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1" name="Rectangle 530"/>
          <p:cNvSpPr/>
          <p:nvPr/>
        </p:nvSpPr>
        <p:spPr>
          <a:xfrm>
            <a:off x="915195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2" name="Rectangle 531"/>
          <p:cNvSpPr/>
          <p:nvPr/>
        </p:nvSpPr>
        <p:spPr>
          <a:xfrm>
            <a:off x="929959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3" name="Rectangle 532"/>
          <p:cNvSpPr/>
          <p:nvPr/>
        </p:nvSpPr>
        <p:spPr>
          <a:xfrm>
            <a:off x="944722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4" name="Rectangle 533"/>
          <p:cNvSpPr/>
          <p:nvPr/>
        </p:nvSpPr>
        <p:spPr>
          <a:xfrm>
            <a:off x="959486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5" name="Rectangle 534"/>
          <p:cNvSpPr/>
          <p:nvPr/>
        </p:nvSpPr>
        <p:spPr>
          <a:xfrm>
            <a:off x="974250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6" name="Rectangle 535"/>
          <p:cNvSpPr/>
          <p:nvPr/>
        </p:nvSpPr>
        <p:spPr>
          <a:xfrm>
            <a:off x="217968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7" name="Rectangle 536"/>
          <p:cNvSpPr/>
          <p:nvPr/>
        </p:nvSpPr>
        <p:spPr>
          <a:xfrm>
            <a:off x="232732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8" name="Rectangle 537"/>
          <p:cNvSpPr/>
          <p:nvPr/>
        </p:nvSpPr>
        <p:spPr>
          <a:xfrm>
            <a:off x="247496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9" name="Rectangle 538"/>
          <p:cNvSpPr/>
          <p:nvPr/>
        </p:nvSpPr>
        <p:spPr>
          <a:xfrm>
            <a:off x="262260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0" name="Rectangle 539"/>
          <p:cNvSpPr/>
          <p:nvPr/>
        </p:nvSpPr>
        <p:spPr>
          <a:xfrm>
            <a:off x="277023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1" name="Rectangle 540"/>
          <p:cNvSpPr/>
          <p:nvPr/>
        </p:nvSpPr>
        <p:spPr>
          <a:xfrm>
            <a:off x="291787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2" name="Rectangle 541"/>
          <p:cNvSpPr/>
          <p:nvPr/>
        </p:nvSpPr>
        <p:spPr>
          <a:xfrm>
            <a:off x="306551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3" name="Rectangle 542"/>
          <p:cNvSpPr/>
          <p:nvPr/>
        </p:nvSpPr>
        <p:spPr>
          <a:xfrm>
            <a:off x="321314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4" name="Rectangle 543"/>
          <p:cNvSpPr/>
          <p:nvPr/>
        </p:nvSpPr>
        <p:spPr>
          <a:xfrm>
            <a:off x="337189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5" name="Rectangle 544"/>
          <p:cNvSpPr/>
          <p:nvPr/>
        </p:nvSpPr>
        <p:spPr>
          <a:xfrm>
            <a:off x="351953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6" name="Rectangle 545"/>
          <p:cNvSpPr/>
          <p:nvPr/>
        </p:nvSpPr>
        <p:spPr>
          <a:xfrm>
            <a:off x="366716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7" name="Rectangle 546"/>
          <p:cNvSpPr/>
          <p:nvPr/>
        </p:nvSpPr>
        <p:spPr>
          <a:xfrm>
            <a:off x="381480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8" name="Rectangle 547"/>
          <p:cNvSpPr/>
          <p:nvPr/>
        </p:nvSpPr>
        <p:spPr>
          <a:xfrm>
            <a:off x="396244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9" name="Rectangle 548"/>
          <p:cNvSpPr/>
          <p:nvPr/>
        </p:nvSpPr>
        <p:spPr>
          <a:xfrm>
            <a:off x="411007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0" name="Rectangle 549"/>
          <p:cNvSpPr/>
          <p:nvPr/>
        </p:nvSpPr>
        <p:spPr>
          <a:xfrm>
            <a:off x="425771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1" name="Rectangle 550"/>
          <p:cNvSpPr/>
          <p:nvPr/>
        </p:nvSpPr>
        <p:spPr>
          <a:xfrm>
            <a:off x="440535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2" name="Rectangle 551"/>
          <p:cNvSpPr/>
          <p:nvPr/>
        </p:nvSpPr>
        <p:spPr>
          <a:xfrm>
            <a:off x="455299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3" name="Rectangle 552"/>
          <p:cNvSpPr/>
          <p:nvPr/>
        </p:nvSpPr>
        <p:spPr>
          <a:xfrm>
            <a:off x="470062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4" name="Rectangle 553"/>
          <p:cNvSpPr/>
          <p:nvPr/>
        </p:nvSpPr>
        <p:spPr>
          <a:xfrm>
            <a:off x="484826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5" name="Rectangle 554"/>
          <p:cNvSpPr/>
          <p:nvPr/>
        </p:nvSpPr>
        <p:spPr>
          <a:xfrm>
            <a:off x="499590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6" name="Rectangle 555"/>
          <p:cNvSpPr/>
          <p:nvPr/>
        </p:nvSpPr>
        <p:spPr>
          <a:xfrm>
            <a:off x="514353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7" name="Rectangle 556"/>
          <p:cNvSpPr/>
          <p:nvPr/>
        </p:nvSpPr>
        <p:spPr>
          <a:xfrm>
            <a:off x="529117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8" name="Rectangle 557"/>
          <p:cNvSpPr/>
          <p:nvPr/>
        </p:nvSpPr>
        <p:spPr>
          <a:xfrm>
            <a:off x="543881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9" name="Rectangle 558"/>
          <p:cNvSpPr/>
          <p:nvPr/>
        </p:nvSpPr>
        <p:spPr>
          <a:xfrm>
            <a:off x="558644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0" name="Rectangle 559"/>
          <p:cNvSpPr/>
          <p:nvPr/>
        </p:nvSpPr>
        <p:spPr>
          <a:xfrm>
            <a:off x="574519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1" name="Rectangle 560"/>
          <p:cNvSpPr/>
          <p:nvPr/>
        </p:nvSpPr>
        <p:spPr>
          <a:xfrm>
            <a:off x="589283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2" name="Rectangle 561"/>
          <p:cNvSpPr/>
          <p:nvPr/>
        </p:nvSpPr>
        <p:spPr>
          <a:xfrm>
            <a:off x="604046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3" name="Rectangle 562"/>
          <p:cNvSpPr/>
          <p:nvPr/>
        </p:nvSpPr>
        <p:spPr>
          <a:xfrm>
            <a:off x="618810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4" name="Rectangle 563"/>
          <p:cNvSpPr/>
          <p:nvPr/>
        </p:nvSpPr>
        <p:spPr>
          <a:xfrm>
            <a:off x="633574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5" name="Rectangle 564"/>
          <p:cNvSpPr/>
          <p:nvPr/>
        </p:nvSpPr>
        <p:spPr>
          <a:xfrm>
            <a:off x="648338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6" name="Rectangle 565"/>
          <p:cNvSpPr/>
          <p:nvPr/>
        </p:nvSpPr>
        <p:spPr>
          <a:xfrm>
            <a:off x="663101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7" name="Rectangle 566"/>
          <p:cNvSpPr/>
          <p:nvPr/>
        </p:nvSpPr>
        <p:spPr>
          <a:xfrm>
            <a:off x="677865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8" name="Rectangle 567"/>
          <p:cNvSpPr/>
          <p:nvPr/>
        </p:nvSpPr>
        <p:spPr>
          <a:xfrm>
            <a:off x="692629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9" name="Rectangle 568"/>
          <p:cNvSpPr/>
          <p:nvPr/>
        </p:nvSpPr>
        <p:spPr>
          <a:xfrm>
            <a:off x="707392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0" name="Rectangle 569"/>
          <p:cNvSpPr/>
          <p:nvPr/>
        </p:nvSpPr>
        <p:spPr>
          <a:xfrm>
            <a:off x="722156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1" name="Rectangle 570"/>
          <p:cNvSpPr/>
          <p:nvPr/>
        </p:nvSpPr>
        <p:spPr>
          <a:xfrm>
            <a:off x="736920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2" name="Rectangle 571"/>
          <p:cNvSpPr/>
          <p:nvPr/>
        </p:nvSpPr>
        <p:spPr>
          <a:xfrm>
            <a:off x="751683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3" name="Rectangle 572"/>
          <p:cNvSpPr/>
          <p:nvPr/>
        </p:nvSpPr>
        <p:spPr>
          <a:xfrm>
            <a:off x="766447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4" name="Rectangle 573"/>
          <p:cNvSpPr/>
          <p:nvPr/>
        </p:nvSpPr>
        <p:spPr>
          <a:xfrm>
            <a:off x="7812113" y="1631425"/>
            <a:ext cx="108000" cy="10800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5" name="Rectangle 574"/>
          <p:cNvSpPr/>
          <p:nvPr/>
        </p:nvSpPr>
        <p:spPr>
          <a:xfrm>
            <a:off x="795975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6" name="Rectangle 575"/>
          <p:cNvSpPr/>
          <p:nvPr/>
        </p:nvSpPr>
        <p:spPr>
          <a:xfrm>
            <a:off x="811849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7" name="Rectangle 576"/>
          <p:cNvSpPr/>
          <p:nvPr/>
        </p:nvSpPr>
        <p:spPr>
          <a:xfrm>
            <a:off x="826613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8" name="Rectangle 577"/>
          <p:cNvSpPr/>
          <p:nvPr/>
        </p:nvSpPr>
        <p:spPr>
          <a:xfrm>
            <a:off x="841377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9" name="Rectangle 578"/>
          <p:cNvSpPr/>
          <p:nvPr/>
        </p:nvSpPr>
        <p:spPr>
          <a:xfrm>
            <a:off x="856140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0" name="Rectangle 579"/>
          <p:cNvSpPr/>
          <p:nvPr/>
        </p:nvSpPr>
        <p:spPr>
          <a:xfrm>
            <a:off x="870904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1" name="Rectangle 580"/>
          <p:cNvSpPr/>
          <p:nvPr/>
        </p:nvSpPr>
        <p:spPr>
          <a:xfrm>
            <a:off x="885668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2" name="Rectangle 581"/>
          <p:cNvSpPr/>
          <p:nvPr/>
        </p:nvSpPr>
        <p:spPr>
          <a:xfrm>
            <a:off x="900431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3" name="Rectangle 582"/>
          <p:cNvSpPr/>
          <p:nvPr/>
        </p:nvSpPr>
        <p:spPr>
          <a:xfrm>
            <a:off x="915195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4" name="Rectangle 583"/>
          <p:cNvSpPr/>
          <p:nvPr/>
        </p:nvSpPr>
        <p:spPr>
          <a:xfrm>
            <a:off x="929959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5" name="Rectangle 584"/>
          <p:cNvSpPr/>
          <p:nvPr/>
        </p:nvSpPr>
        <p:spPr>
          <a:xfrm>
            <a:off x="944722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6" name="Rectangle 585"/>
          <p:cNvSpPr/>
          <p:nvPr/>
        </p:nvSpPr>
        <p:spPr>
          <a:xfrm>
            <a:off x="959486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7" name="Rectangle 586"/>
          <p:cNvSpPr/>
          <p:nvPr/>
        </p:nvSpPr>
        <p:spPr>
          <a:xfrm>
            <a:off x="974250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8" name="Rectangle 587"/>
          <p:cNvSpPr/>
          <p:nvPr/>
        </p:nvSpPr>
        <p:spPr>
          <a:xfrm>
            <a:off x="217968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9" name="Rectangle 588"/>
          <p:cNvSpPr/>
          <p:nvPr/>
        </p:nvSpPr>
        <p:spPr>
          <a:xfrm>
            <a:off x="232732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0" name="Rectangle 589"/>
          <p:cNvSpPr/>
          <p:nvPr/>
        </p:nvSpPr>
        <p:spPr>
          <a:xfrm>
            <a:off x="247496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1" name="Rectangle 590"/>
          <p:cNvSpPr/>
          <p:nvPr/>
        </p:nvSpPr>
        <p:spPr>
          <a:xfrm>
            <a:off x="262260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2" name="Rectangle 591"/>
          <p:cNvSpPr/>
          <p:nvPr/>
        </p:nvSpPr>
        <p:spPr>
          <a:xfrm>
            <a:off x="277023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3" name="Rectangle 592"/>
          <p:cNvSpPr/>
          <p:nvPr/>
        </p:nvSpPr>
        <p:spPr>
          <a:xfrm>
            <a:off x="291787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4" name="Rectangle 593"/>
          <p:cNvSpPr/>
          <p:nvPr/>
        </p:nvSpPr>
        <p:spPr>
          <a:xfrm>
            <a:off x="306551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5" name="Rectangle 594"/>
          <p:cNvSpPr/>
          <p:nvPr/>
        </p:nvSpPr>
        <p:spPr>
          <a:xfrm>
            <a:off x="321314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6" name="Rectangle 595"/>
          <p:cNvSpPr/>
          <p:nvPr/>
        </p:nvSpPr>
        <p:spPr>
          <a:xfrm>
            <a:off x="337189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7" name="Rectangle 596"/>
          <p:cNvSpPr/>
          <p:nvPr/>
        </p:nvSpPr>
        <p:spPr>
          <a:xfrm>
            <a:off x="351953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8" name="Rectangle 597"/>
          <p:cNvSpPr/>
          <p:nvPr/>
        </p:nvSpPr>
        <p:spPr>
          <a:xfrm>
            <a:off x="366716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9" name="Rectangle 598"/>
          <p:cNvSpPr/>
          <p:nvPr/>
        </p:nvSpPr>
        <p:spPr>
          <a:xfrm>
            <a:off x="381480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0" name="Rectangle 599"/>
          <p:cNvSpPr/>
          <p:nvPr/>
        </p:nvSpPr>
        <p:spPr>
          <a:xfrm>
            <a:off x="396244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1" name="Rectangle 600"/>
          <p:cNvSpPr/>
          <p:nvPr/>
        </p:nvSpPr>
        <p:spPr>
          <a:xfrm>
            <a:off x="411007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2" name="Rectangle 601"/>
          <p:cNvSpPr/>
          <p:nvPr/>
        </p:nvSpPr>
        <p:spPr>
          <a:xfrm>
            <a:off x="425771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3" name="Rectangle 602"/>
          <p:cNvSpPr/>
          <p:nvPr/>
        </p:nvSpPr>
        <p:spPr>
          <a:xfrm>
            <a:off x="440535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4" name="Rectangle 603"/>
          <p:cNvSpPr/>
          <p:nvPr/>
        </p:nvSpPr>
        <p:spPr>
          <a:xfrm>
            <a:off x="455299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5" name="Rectangle 604"/>
          <p:cNvSpPr/>
          <p:nvPr/>
        </p:nvSpPr>
        <p:spPr>
          <a:xfrm>
            <a:off x="470062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6" name="Rectangle 605"/>
          <p:cNvSpPr/>
          <p:nvPr/>
        </p:nvSpPr>
        <p:spPr>
          <a:xfrm>
            <a:off x="484826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7" name="Rectangle 606"/>
          <p:cNvSpPr/>
          <p:nvPr/>
        </p:nvSpPr>
        <p:spPr>
          <a:xfrm>
            <a:off x="499590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8" name="Rectangle 607"/>
          <p:cNvSpPr/>
          <p:nvPr/>
        </p:nvSpPr>
        <p:spPr>
          <a:xfrm>
            <a:off x="514353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9" name="Rectangle 608"/>
          <p:cNvSpPr/>
          <p:nvPr/>
        </p:nvSpPr>
        <p:spPr>
          <a:xfrm>
            <a:off x="529117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0" name="Rectangle 609"/>
          <p:cNvSpPr/>
          <p:nvPr/>
        </p:nvSpPr>
        <p:spPr>
          <a:xfrm>
            <a:off x="543881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1" name="Rectangle 610"/>
          <p:cNvSpPr/>
          <p:nvPr/>
        </p:nvSpPr>
        <p:spPr>
          <a:xfrm>
            <a:off x="558644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2" name="Rectangle 611"/>
          <p:cNvSpPr/>
          <p:nvPr/>
        </p:nvSpPr>
        <p:spPr>
          <a:xfrm>
            <a:off x="574519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3" name="Rectangle 612"/>
          <p:cNvSpPr/>
          <p:nvPr/>
        </p:nvSpPr>
        <p:spPr>
          <a:xfrm>
            <a:off x="589283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4" name="Rectangle 613"/>
          <p:cNvSpPr/>
          <p:nvPr/>
        </p:nvSpPr>
        <p:spPr>
          <a:xfrm>
            <a:off x="604046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5" name="Rectangle 614"/>
          <p:cNvSpPr/>
          <p:nvPr/>
        </p:nvSpPr>
        <p:spPr>
          <a:xfrm>
            <a:off x="618810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6" name="Rectangle 615"/>
          <p:cNvSpPr/>
          <p:nvPr/>
        </p:nvSpPr>
        <p:spPr>
          <a:xfrm>
            <a:off x="633574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7" name="Rectangle 616"/>
          <p:cNvSpPr/>
          <p:nvPr/>
        </p:nvSpPr>
        <p:spPr>
          <a:xfrm>
            <a:off x="648338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8" name="Rectangle 617"/>
          <p:cNvSpPr/>
          <p:nvPr/>
        </p:nvSpPr>
        <p:spPr>
          <a:xfrm>
            <a:off x="663101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9" name="Rectangle 618"/>
          <p:cNvSpPr/>
          <p:nvPr/>
        </p:nvSpPr>
        <p:spPr>
          <a:xfrm>
            <a:off x="677865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0" name="Rectangle 619"/>
          <p:cNvSpPr/>
          <p:nvPr/>
        </p:nvSpPr>
        <p:spPr>
          <a:xfrm>
            <a:off x="692629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1" name="Rectangle 620"/>
          <p:cNvSpPr/>
          <p:nvPr/>
        </p:nvSpPr>
        <p:spPr>
          <a:xfrm>
            <a:off x="707392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2" name="Rectangle 621"/>
          <p:cNvSpPr/>
          <p:nvPr/>
        </p:nvSpPr>
        <p:spPr>
          <a:xfrm>
            <a:off x="722156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3" name="Rectangle 622"/>
          <p:cNvSpPr/>
          <p:nvPr/>
        </p:nvSpPr>
        <p:spPr>
          <a:xfrm>
            <a:off x="736920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4" name="Rectangle 623"/>
          <p:cNvSpPr/>
          <p:nvPr/>
        </p:nvSpPr>
        <p:spPr>
          <a:xfrm>
            <a:off x="751683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5" name="Rectangle 624"/>
          <p:cNvSpPr/>
          <p:nvPr/>
        </p:nvSpPr>
        <p:spPr>
          <a:xfrm>
            <a:off x="766447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6" name="Rectangle 625"/>
          <p:cNvSpPr/>
          <p:nvPr/>
        </p:nvSpPr>
        <p:spPr>
          <a:xfrm>
            <a:off x="781211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7" name="Rectangle 626"/>
          <p:cNvSpPr/>
          <p:nvPr/>
        </p:nvSpPr>
        <p:spPr>
          <a:xfrm>
            <a:off x="795975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8" name="Rectangle 627"/>
          <p:cNvSpPr/>
          <p:nvPr/>
        </p:nvSpPr>
        <p:spPr>
          <a:xfrm>
            <a:off x="811849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9" name="Rectangle 628"/>
          <p:cNvSpPr/>
          <p:nvPr/>
        </p:nvSpPr>
        <p:spPr>
          <a:xfrm>
            <a:off x="826613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0" name="Rectangle 629"/>
          <p:cNvSpPr/>
          <p:nvPr/>
        </p:nvSpPr>
        <p:spPr>
          <a:xfrm>
            <a:off x="841377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1" name="Rectangle 630"/>
          <p:cNvSpPr/>
          <p:nvPr/>
        </p:nvSpPr>
        <p:spPr>
          <a:xfrm>
            <a:off x="856140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2" name="Rectangle 631"/>
          <p:cNvSpPr/>
          <p:nvPr/>
        </p:nvSpPr>
        <p:spPr>
          <a:xfrm>
            <a:off x="870904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3" name="Rectangle 632"/>
          <p:cNvSpPr/>
          <p:nvPr/>
        </p:nvSpPr>
        <p:spPr>
          <a:xfrm>
            <a:off x="885668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4" name="Rectangle 633"/>
          <p:cNvSpPr/>
          <p:nvPr/>
        </p:nvSpPr>
        <p:spPr>
          <a:xfrm>
            <a:off x="900431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5" name="Rectangle 634"/>
          <p:cNvSpPr/>
          <p:nvPr/>
        </p:nvSpPr>
        <p:spPr>
          <a:xfrm>
            <a:off x="915195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6" name="Rectangle 635"/>
          <p:cNvSpPr/>
          <p:nvPr/>
        </p:nvSpPr>
        <p:spPr>
          <a:xfrm>
            <a:off x="929959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7" name="Rectangle 636"/>
          <p:cNvSpPr/>
          <p:nvPr/>
        </p:nvSpPr>
        <p:spPr>
          <a:xfrm>
            <a:off x="944722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8" name="Rectangle 637"/>
          <p:cNvSpPr/>
          <p:nvPr/>
        </p:nvSpPr>
        <p:spPr>
          <a:xfrm>
            <a:off x="959486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9" name="Rectangle 638"/>
          <p:cNvSpPr/>
          <p:nvPr/>
        </p:nvSpPr>
        <p:spPr>
          <a:xfrm>
            <a:off x="974250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0" name="Rectangle 639"/>
          <p:cNvSpPr/>
          <p:nvPr/>
        </p:nvSpPr>
        <p:spPr>
          <a:xfrm>
            <a:off x="217968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1" name="Rectangle 640"/>
          <p:cNvSpPr/>
          <p:nvPr/>
        </p:nvSpPr>
        <p:spPr>
          <a:xfrm>
            <a:off x="232732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2" name="Rectangle 641"/>
          <p:cNvSpPr/>
          <p:nvPr/>
        </p:nvSpPr>
        <p:spPr>
          <a:xfrm>
            <a:off x="247496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3" name="Rectangle 642"/>
          <p:cNvSpPr/>
          <p:nvPr/>
        </p:nvSpPr>
        <p:spPr>
          <a:xfrm>
            <a:off x="262260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4" name="Rectangle 643"/>
          <p:cNvSpPr/>
          <p:nvPr/>
        </p:nvSpPr>
        <p:spPr>
          <a:xfrm>
            <a:off x="277023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5" name="Rectangle 644"/>
          <p:cNvSpPr/>
          <p:nvPr/>
        </p:nvSpPr>
        <p:spPr>
          <a:xfrm>
            <a:off x="291787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6" name="Rectangle 645"/>
          <p:cNvSpPr/>
          <p:nvPr/>
        </p:nvSpPr>
        <p:spPr>
          <a:xfrm>
            <a:off x="306551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7" name="Rectangle 646"/>
          <p:cNvSpPr/>
          <p:nvPr/>
        </p:nvSpPr>
        <p:spPr>
          <a:xfrm>
            <a:off x="321314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8" name="Rectangle 647"/>
          <p:cNvSpPr/>
          <p:nvPr/>
        </p:nvSpPr>
        <p:spPr>
          <a:xfrm>
            <a:off x="337189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9" name="Rectangle 648"/>
          <p:cNvSpPr/>
          <p:nvPr/>
        </p:nvSpPr>
        <p:spPr>
          <a:xfrm>
            <a:off x="351953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0" name="Rectangle 649"/>
          <p:cNvSpPr/>
          <p:nvPr/>
        </p:nvSpPr>
        <p:spPr>
          <a:xfrm>
            <a:off x="366716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1" name="Rectangle 650"/>
          <p:cNvSpPr/>
          <p:nvPr/>
        </p:nvSpPr>
        <p:spPr>
          <a:xfrm>
            <a:off x="381480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2" name="Rectangle 651"/>
          <p:cNvSpPr/>
          <p:nvPr/>
        </p:nvSpPr>
        <p:spPr>
          <a:xfrm>
            <a:off x="396244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3" name="Rectangle 652"/>
          <p:cNvSpPr/>
          <p:nvPr/>
        </p:nvSpPr>
        <p:spPr>
          <a:xfrm>
            <a:off x="411007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4" name="Rectangle 653"/>
          <p:cNvSpPr/>
          <p:nvPr/>
        </p:nvSpPr>
        <p:spPr>
          <a:xfrm>
            <a:off x="425771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5" name="Rectangle 654"/>
          <p:cNvSpPr/>
          <p:nvPr/>
        </p:nvSpPr>
        <p:spPr>
          <a:xfrm>
            <a:off x="440535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6" name="Rectangle 655"/>
          <p:cNvSpPr/>
          <p:nvPr/>
        </p:nvSpPr>
        <p:spPr>
          <a:xfrm>
            <a:off x="455299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7" name="Rectangle 656"/>
          <p:cNvSpPr/>
          <p:nvPr/>
        </p:nvSpPr>
        <p:spPr>
          <a:xfrm>
            <a:off x="470062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8" name="Rectangle 657"/>
          <p:cNvSpPr/>
          <p:nvPr/>
        </p:nvSpPr>
        <p:spPr>
          <a:xfrm>
            <a:off x="484826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9" name="Rectangle 658"/>
          <p:cNvSpPr/>
          <p:nvPr/>
        </p:nvSpPr>
        <p:spPr>
          <a:xfrm>
            <a:off x="499590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0" name="Rectangle 659"/>
          <p:cNvSpPr/>
          <p:nvPr/>
        </p:nvSpPr>
        <p:spPr>
          <a:xfrm>
            <a:off x="514353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1" name="Rectangle 660"/>
          <p:cNvSpPr/>
          <p:nvPr/>
        </p:nvSpPr>
        <p:spPr>
          <a:xfrm>
            <a:off x="529117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2" name="Rectangle 661"/>
          <p:cNvSpPr/>
          <p:nvPr/>
        </p:nvSpPr>
        <p:spPr>
          <a:xfrm>
            <a:off x="543881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3" name="Rectangle 662"/>
          <p:cNvSpPr/>
          <p:nvPr/>
        </p:nvSpPr>
        <p:spPr>
          <a:xfrm>
            <a:off x="558644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4" name="Rectangle 663"/>
          <p:cNvSpPr/>
          <p:nvPr/>
        </p:nvSpPr>
        <p:spPr>
          <a:xfrm>
            <a:off x="574519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5" name="Rectangle 664"/>
          <p:cNvSpPr/>
          <p:nvPr/>
        </p:nvSpPr>
        <p:spPr>
          <a:xfrm>
            <a:off x="589283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6" name="Rectangle 665"/>
          <p:cNvSpPr/>
          <p:nvPr/>
        </p:nvSpPr>
        <p:spPr>
          <a:xfrm>
            <a:off x="604046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7" name="Rectangle 666"/>
          <p:cNvSpPr/>
          <p:nvPr/>
        </p:nvSpPr>
        <p:spPr>
          <a:xfrm>
            <a:off x="618810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8" name="Rectangle 667"/>
          <p:cNvSpPr/>
          <p:nvPr/>
        </p:nvSpPr>
        <p:spPr>
          <a:xfrm>
            <a:off x="633574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9" name="Rectangle 668"/>
          <p:cNvSpPr/>
          <p:nvPr/>
        </p:nvSpPr>
        <p:spPr>
          <a:xfrm>
            <a:off x="648338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0" name="Rectangle 669"/>
          <p:cNvSpPr/>
          <p:nvPr/>
        </p:nvSpPr>
        <p:spPr>
          <a:xfrm>
            <a:off x="663101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1" name="Rectangle 670"/>
          <p:cNvSpPr/>
          <p:nvPr/>
        </p:nvSpPr>
        <p:spPr>
          <a:xfrm>
            <a:off x="677865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2" name="Rectangle 671"/>
          <p:cNvSpPr/>
          <p:nvPr/>
        </p:nvSpPr>
        <p:spPr>
          <a:xfrm>
            <a:off x="692629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3" name="Rectangle 672"/>
          <p:cNvSpPr/>
          <p:nvPr/>
        </p:nvSpPr>
        <p:spPr>
          <a:xfrm>
            <a:off x="707392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4" name="Rectangle 673"/>
          <p:cNvSpPr/>
          <p:nvPr/>
        </p:nvSpPr>
        <p:spPr>
          <a:xfrm>
            <a:off x="722156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5" name="Rectangle 674"/>
          <p:cNvSpPr/>
          <p:nvPr/>
        </p:nvSpPr>
        <p:spPr>
          <a:xfrm>
            <a:off x="736920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6" name="Rectangle 675"/>
          <p:cNvSpPr/>
          <p:nvPr/>
        </p:nvSpPr>
        <p:spPr>
          <a:xfrm>
            <a:off x="751683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7" name="Rectangle 676"/>
          <p:cNvSpPr/>
          <p:nvPr/>
        </p:nvSpPr>
        <p:spPr>
          <a:xfrm>
            <a:off x="766447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8" name="Rectangle 677"/>
          <p:cNvSpPr/>
          <p:nvPr/>
        </p:nvSpPr>
        <p:spPr>
          <a:xfrm>
            <a:off x="781211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9" name="Rectangle 678"/>
          <p:cNvSpPr/>
          <p:nvPr/>
        </p:nvSpPr>
        <p:spPr>
          <a:xfrm>
            <a:off x="795975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0" name="Rectangle 679"/>
          <p:cNvSpPr/>
          <p:nvPr/>
        </p:nvSpPr>
        <p:spPr>
          <a:xfrm>
            <a:off x="811849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1" name="Rectangle 680"/>
          <p:cNvSpPr/>
          <p:nvPr/>
        </p:nvSpPr>
        <p:spPr>
          <a:xfrm>
            <a:off x="826613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2" name="Rectangle 681"/>
          <p:cNvSpPr/>
          <p:nvPr/>
        </p:nvSpPr>
        <p:spPr>
          <a:xfrm>
            <a:off x="841377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3" name="Rectangle 682"/>
          <p:cNvSpPr/>
          <p:nvPr/>
        </p:nvSpPr>
        <p:spPr>
          <a:xfrm>
            <a:off x="856140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4" name="Rectangle 683"/>
          <p:cNvSpPr/>
          <p:nvPr/>
        </p:nvSpPr>
        <p:spPr>
          <a:xfrm>
            <a:off x="870904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5" name="Rectangle 684"/>
          <p:cNvSpPr/>
          <p:nvPr/>
        </p:nvSpPr>
        <p:spPr>
          <a:xfrm>
            <a:off x="885668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6" name="Rectangle 685"/>
          <p:cNvSpPr/>
          <p:nvPr/>
        </p:nvSpPr>
        <p:spPr>
          <a:xfrm>
            <a:off x="900431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7" name="Rectangle 686"/>
          <p:cNvSpPr/>
          <p:nvPr/>
        </p:nvSpPr>
        <p:spPr>
          <a:xfrm>
            <a:off x="915195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8" name="Rectangle 687"/>
          <p:cNvSpPr/>
          <p:nvPr/>
        </p:nvSpPr>
        <p:spPr>
          <a:xfrm>
            <a:off x="929959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9" name="Rectangle 688"/>
          <p:cNvSpPr/>
          <p:nvPr/>
        </p:nvSpPr>
        <p:spPr>
          <a:xfrm>
            <a:off x="944722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0" name="Rectangle 689"/>
          <p:cNvSpPr/>
          <p:nvPr/>
        </p:nvSpPr>
        <p:spPr>
          <a:xfrm>
            <a:off x="959486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1" name="Rectangle 690"/>
          <p:cNvSpPr/>
          <p:nvPr/>
        </p:nvSpPr>
        <p:spPr>
          <a:xfrm>
            <a:off x="974250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2" name="Rectangle 691"/>
          <p:cNvSpPr/>
          <p:nvPr/>
        </p:nvSpPr>
        <p:spPr>
          <a:xfrm>
            <a:off x="217968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3" name="Rectangle 692"/>
          <p:cNvSpPr/>
          <p:nvPr/>
        </p:nvSpPr>
        <p:spPr>
          <a:xfrm>
            <a:off x="232732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4" name="Rectangle 693"/>
          <p:cNvSpPr/>
          <p:nvPr/>
        </p:nvSpPr>
        <p:spPr>
          <a:xfrm>
            <a:off x="247496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5" name="Rectangle 694"/>
          <p:cNvSpPr/>
          <p:nvPr/>
        </p:nvSpPr>
        <p:spPr>
          <a:xfrm>
            <a:off x="262260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6" name="Rectangle 695"/>
          <p:cNvSpPr/>
          <p:nvPr/>
        </p:nvSpPr>
        <p:spPr>
          <a:xfrm>
            <a:off x="277023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7" name="Rectangle 696"/>
          <p:cNvSpPr/>
          <p:nvPr/>
        </p:nvSpPr>
        <p:spPr>
          <a:xfrm>
            <a:off x="291787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8" name="Rectangle 697"/>
          <p:cNvSpPr/>
          <p:nvPr/>
        </p:nvSpPr>
        <p:spPr>
          <a:xfrm>
            <a:off x="306551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9" name="Rectangle 698"/>
          <p:cNvSpPr/>
          <p:nvPr/>
        </p:nvSpPr>
        <p:spPr>
          <a:xfrm>
            <a:off x="321314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0" name="Rectangle 699"/>
          <p:cNvSpPr/>
          <p:nvPr/>
        </p:nvSpPr>
        <p:spPr>
          <a:xfrm>
            <a:off x="337189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1" name="Rectangle 700"/>
          <p:cNvSpPr/>
          <p:nvPr/>
        </p:nvSpPr>
        <p:spPr>
          <a:xfrm>
            <a:off x="351953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2" name="Rectangle 701"/>
          <p:cNvSpPr/>
          <p:nvPr/>
        </p:nvSpPr>
        <p:spPr>
          <a:xfrm>
            <a:off x="366716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3" name="Rectangle 702"/>
          <p:cNvSpPr/>
          <p:nvPr/>
        </p:nvSpPr>
        <p:spPr>
          <a:xfrm>
            <a:off x="381480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4" name="Rectangle 703"/>
          <p:cNvSpPr/>
          <p:nvPr/>
        </p:nvSpPr>
        <p:spPr>
          <a:xfrm>
            <a:off x="396244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5" name="Rectangle 704"/>
          <p:cNvSpPr/>
          <p:nvPr/>
        </p:nvSpPr>
        <p:spPr>
          <a:xfrm>
            <a:off x="411007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6" name="Rectangle 705"/>
          <p:cNvSpPr/>
          <p:nvPr/>
        </p:nvSpPr>
        <p:spPr>
          <a:xfrm>
            <a:off x="425771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7" name="Rectangle 706"/>
          <p:cNvSpPr/>
          <p:nvPr/>
        </p:nvSpPr>
        <p:spPr>
          <a:xfrm>
            <a:off x="440535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8" name="Rectangle 707"/>
          <p:cNvSpPr/>
          <p:nvPr/>
        </p:nvSpPr>
        <p:spPr>
          <a:xfrm>
            <a:off x="455299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9" name="Rectangle 708"/>
          <p:cNvSpPr/>
          <p:nvPr/>
        </p:nvSpPr>
        <p:spPr>
          <a:xfrm>
            <a:off x="470062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0" name="Rectangle 709"/>
          <p:cNvSpPr/>
          <p:nvPr/>
        </p:nvSpPr>
        <p:spPr>
          <a:xfrm>
            <a:off x="484826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1" name="Rectangle 710"/>
          <p:cNvSpPr/>
          <p:nvPr/>
        </p:nvSpPr>
        <p:spPr>
          <a:xfrm>
            <a:off x="499590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2" name="Rectangle 711"/>
          <p:cNvSpPr/>
          <p:nvPr/>
        </p:nvSpPr>
        <p:spPr>
          <a:xfrm>
            <a:off x="514353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3" name="Rectangle 712"/>
          <p:cNvSpPr/>
          <p:nvPr/>
        </p:nvSpPr>
        <p:spPr>
          <a:xfrm>
            <a:off x="529117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4" name="Rectangle 713"/>
          <p:cNvSpPr/>
          <p:nvPr/>
        </p:nvSpPr>
        <p:spPr>
          <a:xfrm>
            <a:off x="543881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5" name="Rectangle 714"/>
          <p:cNvSpPr/>
          <p:nvPr/>
        </p:nvSpPr>
        <p:spPr>
          <a:xfrm>
            <a:off x="558644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6" name="Rectangle 715"/>
          <p:cNvSpPr/>
          <p:nvPr/>
        </p:nvSpPr>
        <p:spPr>
          <a:xfrm>
            <a:off x="574519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" name="Rectangle 716"/>
          <p:cNvSpPr/>
          <p:nvPr/>
        </p:nvSpPr>
        <p:spPr>
          <a:xfrm>
            <a:off x="589283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8" name="Rectangle 717"/>
          <p:cNvSpPr/>
          <p:nvPr/>
        </p:nvSpPr>
        <p:spPr>
          <a:xfrm>
            <a:off x="604046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9" name="Rectangle 718"/>
          <p:cNvSpPr/>
          <p:nvPr/>
        </p:nvSpPr>
        <p:spPr>
          <a:xfrm>
            <a:off x="618810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0" name="Rectangle 719"/>
          <p:cNvSpPr/>
          <p:nvPr/>
        </p:nvSpPr>
        <p:spPr>
          <a:xfrm>
            <a:off x="633574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1" name="Rectangle 720"/>
          <p:cNvSpPr/>
          <p:nvPr/>
        </p:nvSpPr>
        <p:spPr>
          <a:xfrm>
            <a:off x="648338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2" name="Rectangle 721"/>
          <p:cNvSpPr/>
          <p:nvPr/>
        </p:nvSpPr>
        <p:spPr>
          <a:xfrm>
            <a:off x="663101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3" name="Rectangle 722"/>
          <p:cNvSpPr/>
          <p:nvPr/>
        </p:nvSpPr>
        <p:spPr>
          <a:xfrm>
            <a:off x="677865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4" name="Rectangle 723"/>
          <p:cNvSpPr/>
          <p:nvPr/>
        </p:nvSpPr>
        <p:spPr>
          <a:xfrm>
            <a:off x="692629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5" name="Rectangle 724"/>
          <p:cNvSpPr/>
          <p:nvPr/>
        </p:nvSpPr>
        <p:spPr>
          <a:xfrm>
            <a:off x="707392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6" name="Rectangle 725"/>
          <p:cNvSpPr/>
          <p:nvPr/>
        </p:nvSpPr>
        <p:spPr>
          <a:xfrm>
            <a:off x="722156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7" name="Rectangle 726"/>
          <p:cNvSpPr/>
          <p:nvPr/>
        </p:nvSpPr>
        <p:spPr>
          <a:xfrm>
            <a:off x="736920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8" name="Rectangle 727"/>
          <p:cNvSpPr/>
          <p:nvPr/>
        </p:nvSpPr>
        <p:spPr>
          <a:xfrm>
            <a:off x="751683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9" name="Rectangle 728"/>
          <p:cNvSpPr/>
          <p:nvPr/>
        </p:nvSpPr>
        <p:spPr>
          <a:xfrm>
            <a:off x="766447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0" name="Rectangle 729"/>
          <p:cNvSpPr/>
          <p:nvPr/>
        </p:nvSpPr>
        <p:spPr>
          <a:xfrm>
            <a:off x="7812113" y="2041150"/>
            <a:ext cx="108000" cy="10800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8" name="Rectangle 797"/>
          <p:cNvSpPr/>
          <p:nvPr/>
        </p:nvSpPr>
        <p:spPr>
          <a:xfrm>
            <a:off x="4392620" y="5666283"/>
            <a:ext cx="3406760" cy="104931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haroni" panose="02010803020104030203" pitchFamily="2" charset="-79"/>
                <a:cs typeface="Aharoni" panose="02010803020104030203" pitchFamily="2" charset="-79"/>
              </a:rPr>
              <a:t>STARTED </a:t>
            </a:r>
            <a:r>
              <a:rPr lang="en-GB" sz="3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GCSE IN YEAR TEN!</a:t>
            </a:r>
            <a:endParaRPr lang="en-GB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1589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4" name="Picture 793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71" b="34676"/>
          <a:stretch/>
        </p:blipFill>
        <p:spPr>
          <a:xfrm>
            <a:off x="3158350" y="2365829"/>
            <a:ext cx="5875301" cy="44921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7968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32732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47496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62260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277023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291787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06551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321314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37189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51953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66716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381480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396244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411007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425771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440535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455299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470062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84826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499590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514353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529117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543881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558644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574519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589283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604046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618810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633574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648338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663101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677865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692629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707392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722156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736920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751683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766447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781211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795975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811849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/>
          <p:cNvSpPr/>
          <p:nvPr/>
        </p:nvSpPr>
        <p:spPr>
          <a:xfrm>
            <a:off x="826613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841377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856140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>
            <a:off x="870904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885668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900431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915195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/>
          <p:cNvSpPr/>
          <p:nvPr/>
        </p:nvSpPr>
        <p:spPr>
          <a:xfrm>
            <a:off x="929959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944722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/>
          <p:cNvSpPr/>
          <p:nvPr/>
        </p:nvSpPr>
        <p:spPr>
          <a:xfrm>
            <a:off x="959486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974250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/>
          <p:cNvSpPr/>
          <p:nvPr/>
        </p:nvSpPr>
        <p:spPr>
          <a:xfrm>
            <a:off x="217968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/>
          <p:cNvSpPr/>
          <p:nvPr/>
        </p:nvSpPr>
        <p:spPr>
          <a:xfrm>
            <a:off x="232732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/>
          <p:cNvSpPr/>
          <p:nvPr/>
        </p:nvSpPr>
        <p:spPr>
          <a:xfrm>
            <a:off x="247496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/>
          <p:cNvSpPr/>
          <p:nvPr/>
        </p:nvSpPr>
        <p:spPr>
          <a:xfrm>
            <a:off x="262260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/>
          <p:cNvSpPr/>
          <p:nvPr/>
        </p:nvSpPr>
        <p:spPr>
          <a:xfrm>
            <a:off x="277023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 72"/>
          <p:cNvSpPr/>
          <p:nvPr/>
        </p:nvSpPr>
        <p:spPr>
          <a:xfrm>
            <a:off x="291787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 73"/>
          <p:cNvSpPr/>
          <p:nvPr/>
        </p:nvSpPr>
        <p:spPr>
          <a:xfrm>
            <a:off x="306551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/>
          <p:cNvSpPr/>
          <p:nvPr/>
        </p:nvSpPr>
        <p:spPr>
          <a:xfrm>
            <a:off x="321314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/>
          <p:cNvSpPr/>
          <p:nvPr/>
        </p:nvSpPr>
        <p:spPr>
          <a:xfrm>
            <a:off x="337189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 76"/>
          <p:cNvSpPr/>
          <p:nvPr/>
        </p:nvSpPr>
        <p:spPr>
          <a:xfrm>
            <a:off x="351953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 77"/>
          <p:cNvSpPr/>
          <p:nvPr/>
        </p:nvSpPr>
        <p:spPr>
          <a:xfrm>
            <a:off x="366716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ctangle 78"/>
          <p:cNvSpPr/>
          <p:nvPr/>
        </p:nvSpPr>
        <p:spPr>
          <a:xfrm>
            <a:off x="381480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 79"/>
          <p:cNvSpPr/>
          <p:nvPr/>
        </p:nvSpPr>
        <p:spPr>
          <a:xfrm>
            <a:off x="396244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 80"/>
          <p:cNvSpPr/>
          <p:nvPr/>
        </p:nvSpPr>
        <p:spPr>
          <a:xfrm>
            <a:off x="411007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 81"/>
          <p:cNvSpPr/>
          <p:nvPr/>
        </p:nvSpPr>
        <p:spPr>
          <a:xfrm>
            <a:off x="425771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/>
          <p:cNvSpPr/>
          <p:nvPr/>
        </p:nvSpPr>
        <p:spPr>
          <a:xfrm>
            <a:off x="440535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 83"/>
          <p:cNvSpPr/>
          <p:nvPr/>
        </p:nvSpPr>
        <p:spPr>
          <a:xfrm>
            <a:off x="455299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 84"/>
          <p:cNvSpPr/>
          <p:nvPr/>
        </p:nvSpPr>
        <p:spPr>
          <a:xfrm>
            <a:off x="470062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 85"/>
          <p:cNvSpPr/>
          <p:nvPr/>
        </p:nvSpPr>
        <p:spPr>
          <a:xfrm>
            <a:off x="484826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angle 86"/>
          <p:cNvSpPr/>
          <p:nvPr/>
        </p:nvSpPr>
        <p:spPr>
          <a:xfrm>
            <a:off x="499590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Rectangle 87"/>
          <p:cNvSpPr/>
          <p:nvPr/>
        </p:nvSpPr>
        <p:spPr>
          <a:xfrm>
            <a:off x="514353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ctangle 88"/>
          <p:cNvSpPr/>
          <p:nvPr/>
        </p:nvSpPr>
        <p:spPr>
          <a:xfrm>
            <a:off x="529117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ectangle 89"/>
          <p:cNvSpPr/>
          <p:nvPr/>
        </p:nvSpPr>
        <p:spPr>
          <a:xfrm>
            <a:off x="543881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ectangle 90"/>
          <p:cNvSpPr/>
          <p:nvPr/>
        </p:nvSpPr>
        <p:spPr>
          <a:xfrm>
            <a:off x="558644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Rectangle 91"/>
          <p:cNvSpPr/>
          <p:nvPr/>
        </p:nvSpPr>
        <p:spPr>
          <a:xfrm>
            <a:off x="574519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ctangle 92"/>
          <p:cNvSpPr/>
          <p:nvPr/>
        </p:nvSpPr>
        <p:spPr>
          <a:xfrm>
            <a:off x="589283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ctangle 93"/>
          <p:cNvSpPr/>
          <p:nvPr/>
        </p:nvSpPr>
        <p:spPr>
          <a:xfrm>
            <a:off x="604046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ctangle 94"/>
          <p:cNvSpPr/>
          <p:nvPr/>
        </p:nvSpPr>
        <p:spPr>
          <a:xfrm>
            <a:off x="618810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Rectangle 95"/>
          <p:cNvSpPr/>
          <p:nvPr/>
        </p:nvSpPr>
        <p:spPr>
          <a:xfrm>
            <a:off x="633574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ctangle 96"/>
          <p:cNvSpPr/>
          <p:nvPr/>
        </p:nvSpPr>
        <p:spPr>
          <a:xfrm>
            <a:off x="648338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Rectangle 97"/>
          <p:cNvSpPr/>
          <p:nvPr/>
        </p:nvSpPr>
        <p:spPr>
          <a:xfrm>
            <a:off x="663101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Rectangle 98"/>
          <p:cNvSpPr/>
          <p:nvPr/>
        </p:nvSpPr>
        <p:spPr>
          <a:xfrm>
            <a:off x="677865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ectangle 99"/>
          <p:cNvSpPr/>
          <p:nvPr/>
        </p:nvSpPr>
        <p:spPr>
          <a:xfrm>
            <a:off x="692629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ectangle 100"/>
          <p:cNvSpPr/>
          <p:nvPr/>
        </p:nvSpPr>
        <p:spPr>
          <a:xfrm>
            <a:off x="707392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Rectangle 101"/>
          <p:cNvSpPr/>
          <p:nvPr/>
        </p:nvSpPr>
        <p:spPr>
          <a:xfrm>
            <a:off x="722156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Rectangle 102"/>
          <p:cNvSpPr/>
          <p:nvPr/>
        </p:nvSpPr>
        <p:spPr>
          <a:xfrm>
            <a:off x="736920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 103"/>
          <p:cNvSpPr/>
          <p:nvPr/>
        </p:nvSpPr>
        <p:spPr>
          <a:xfrm>
            <a:off x="751683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 104"/>
          <p:cNvSpPr/>
          <p:nvPr/>
        </p:nvSpPr>
        <p:spPr>
          <a:xfrm>
            <a:off x="766447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 105"/>
          <p:cNvSpPr/>
          <p:nvPr/>
        </p:nvSpPr>
        <p:spPr>
          <a:xfrm>
            <a:off x="781211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 106"/>
          <p:cNvSpPr/>
          <p:nvPr/>
        </p:nvSpPr>
        <p:spPr>
          <a:xfrm>
            <a:off x="795975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 107"/>
          <p:cNvSpPr/>
          <p:nvPr/>
        </p:nvSpPr>
        <p:spPr>
          <a:xfrm>
            <a:off x="811849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Rectangle 108"/>
          <p:cNvSpPr/>
          <p:nvPr/>
        </p:nvSpPr>
        <p:spPr>
          <a:xfrm>
            <a:off x="826613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Rectangle 109"/>
          <p:cNvSpPr/>
          <p:nvPr/>
        </p:nvSpPr>
        <p:spPr>
          <a:xfrm>
            <a:off x="841377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Rectangle 110"/>
          <p:cNvSpPr/>
          <p:nvPr/>
        </p:nvSpPr>
        <p:spPr>
          <a:xfrm>
            <a:off x="856140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ectangle 111"/>
          <p:cNvSpPr/>
          <p:nvPr/>
        </p:nvSpPr>
        <p:spPr>
          <a:xfrm>
            <a:off x="870904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Rectangle 112"/>
          <p:cNvSpPr/>
          <p:nvPr/>
        </p:nvSpPr>
        <p:spPr>
          <a:xfrm>
            <a:off x="885668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Rectangle 113"/>
          <p:cNvSpPr/>
          <p:nvPr/>
        </p:nvSpPr>
        <p:spPr>
          <a:xfrm>
            <a:off x="900431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Rectangle 114"/>
          <p:cNvSpPr/>
          <p:nvPr/>
        </p:nvSpPr>
        <p:spPr>
          <a:xfrm>
            <a:off x="915195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Rectangle 115"/>
          <p:cNvSpPr/>
          <p:nvPr/>
        </p:nvSpPr>
        <p:spPr>
          <a:xfrm>
            <a:off x="929959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Rectangle 116"/>
          <p:cNvSpPr/>
          <p:nvPr/>
        </p:nvSpPr>
        <p:spPr>
          <a:xfrm>
            <a:off x="944722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Rectangle 117"/>
          <p:cNvSpPr/>
          <p:nvPr/>
        </p:nvSpPr>
        <p:spPr>
          <a:xfrm>
            <a:off x="959486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Rectangle 118"/>
          <p:cNvSpPr/>
          <p:nvPr/>
        </p:nvSpPr>
        <p:spPr>
          <a:xfrm>
            <a:off x="974250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Rectangle 119"/>
          <p:cNvSpPr/>
          <p:nvPr/>
        </p:nvSpPr>
        <p:spPr>
          <a:xfrm>
            <a:off x="217968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Rectangle 120"/>
          <p:cNvSpPr/>
          <p:nvPr/>
        </p:nvSpPr>
        <p:spPr>
          <a:xfrm>
            <a:off x="232732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 121"/>
          <p:cNvSpPr/>
          <p:nvPr/>
        </p:nvSpPr>
        <p:spPr>
          <a:xfrm>
            <a:off x="247496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Rectangle 122"/>
          <p:cNvSpPr/>
          <p:nvPr/>
        </p:nvSpPr>
        <p:spPr>
          <a:xfrm>
            <a:off x="262260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Rectangle 123"/>
          <p:cNvSpPr/>
          <p:nvPr/>
        </p:nvSpPr>
        <p:spPr>
          <a:xfrm>
            <a:off x="277023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Rectangle 124"/>
          <p:cNvSpPr/>
          <p:nvPr/>
        </p:nvSpPr>
        <p:spPr>
          <a:xfrm>
            <a:off x="291787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Rectangle 125"/>
          <p:cNvSpPr/>
          <p:nvPr/>
        </p:nvSpPr>
        <p:spPr>
          <a:xfrm>
            <a:off x="306551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Rectangle 126"/>
          <p:cNvSpPr/>
          <p:nvPr/>
        </p:nvSpPr>
        <p:spPr>
          <a:xfrm>
            <a:off x="321314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Rectangle 127"/>
          <p:cNvSpPr/>
          <p:nvPr/>
        </p:nvSpPr>
        <p:spPr>
          <a:xfrm>
            <a:off x="337189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Rectangle 128"/>
          <p:cNvSpPr/>
          <p:nvPr/>
        </p:nvSpPr>
        <p:spPr>
          <a:xfrm>
            <a:off x="351953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Rectangle 129"/>
          <p:cNvSpPr/>
          <p:nvPr/>
        </p:nvSpPr>
        <p:spPr>
          <a:xfrm>
            <a:off x="366716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Rectangle 130"/>
          <p:cNvSpPr/>
          <p:nvPr/>
        </p:nvSpPr>
        <p:spPr>
          <a:xfrm>
            <a:off x="381480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Rectangle 131"/>
          <p:cNvSpPr/>
          <p:nvPr/>
        </p:nvSpPr>
        <p:spPr>
          <a:xfrm>
            <a:off x="396244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Rectangle 132"/>
          <p:cNvSpPr/>
          <p:nvPr/>
        </p:nvSpPr>
        <p:spPr>
          <a:xfrm>
            <a:off x="411007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Rectangle 133"/>
          <p:cNvSpPr/>
          <p:nvPr/>
        </p:nvSpPr>
        <p:spPr>
          <a:xfrm>
            <a:off x="425771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Rectangle 134"/>
          <p:cNvSpPr/>
          <p:nvPr/>
        </p:nvSpPr>
        <p:spPr>
          <a:xfrm>
            <a:off x="440535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Rectangle 135"/>
          <p:cNvSpPr/>
          <p:nvPr/>
        </p:nvSpPr>
        <p:spPr>
          <a:xfrm>
            <a:off x="455299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Rectangle 136"/>
          <p:cNvSpPr/>
          <p:nvPr/>
        </p:nvSpPr>
        <p:spPr>
          <a:xfrm>
            <a:off x="470062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Rectangle 137"/>
          <p:cNvSpPr/>
          <p:nvPr/>
        </p:nvSpPr>
        <p:spPr>
          <a:xfrm>
            <a:off x="484826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Rectangle 138"/>
          <p:cNvSpPr/>
          <p:nvPr/>
        </p:nvSpPr>
        <p:spPr>
          <a:xfrm>
            <a:off x="499590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Rectangle 139"/>
          <p:cNvSpPr/>
          <p:nvPr/>
        </p:nvSpPr>
        <p:spPr>
          <a:xfrm>
            <a:off x="514353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Rectangle 140"/>
          <p:cNvSpPr/>
          <p:nvPr/>
        </p:nvSpPr>
        <p:spPr>
          <a:xfrm>
            <a:off x="529117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Rectangle 141"/>
          <p:cNvSpPr/>
          <p:nvPr/>
        </p:nvSpPr>
        <p:spPr>
          <a:xfrm>
            <a:off x="543881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Rectangle 142"/>
          <p:cNvSpPr/>
          <p:nvPr/>
        </p:nvSpPr>
        <p:spPr>
          <a:xfrm>
            <a:off x="558644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Rectangle 143"/>
          <p:cNvSpPr/>
          <p:nvPr/>
        </p:nvSpPr>
        <p:spPr>
          <a:xfrm>
            <a:off x="574519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Rectangle 144"/>
          <p:cNvSpPr/>
          <p:nvPr/>
        </p:nvSpPr>
        <p:spPr>
          <a:xfrm>
            <a:off x="589283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Rectangle 145"/>
          <p:cNvSpPr/>
          <p:nvPr/>
        </p:nvSpPr>
        <p:spPr>
          <a:xfrm>
            <a:off x="604046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Rectangle 146"/>
          <p:cNvSpPr/>
          <p:nvPr/>
        </p:nvSpPr>
        <p:spPr>
          <a:xfrm>
            <a:off x="618810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Rectangle 147"/>
          <p:cNvSpPr/>
          <p:nvPr/>
        </p:nvSpPr>
        <p:spPr>
          <a:xfrm>
            <a:off x="633574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Rectangle 148"/>
          <p:cNvSpPr/>
          <p:nvPr/>
        </p:nvSpPr>
        <p:spPr>
          <a:xfrm>
            <a:off x="648338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Rectangle 149"/>
          <p:cNvSpPr/>
          <p:nvPr/>
        </p:nvSpPr>
        <p:spPr>
          <a:xfrm>
            <a:off x="663101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Rectangle 150"/>
          <p:cNvSpPr/>
          <p:nvPr/>
        </p:nvSpPr>
        <p:spPr>
          <a:xfrm>
            <a:off x="677865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Rectangle 151"/>
          <p:cNvSpPr/>
          <p:nvPr/>
        </p:nvSpPr>
        <p:spPr>
          <a:xfrm>
            <a:off x="692629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Rectangle 152"/>
          <p:cNvSpPr/>
          <p:nvPr/>
        </p:nvSpPr>
        <p:spPr>
          <a:xfrm>
            <a:off x="707392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Rectangle 153"/>
          <p:cNvSpPr/>
          <p:nvPr/>
        </p:nvSpPr>
        <p:spPr>
          <a:xfrm>
            <a:off x="722156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Rectangle 154"/>
          <p:cNvSpPr/>
          <p:nvPr/>
        </p:nvSpPr>
        <p:spPr>
          <a:xfrm>
            <a:off x="736920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Rectangle 155"/>
          <p:cNvSpPr/>
          <p:nvPr/>
        </p:nvSpPr>
        <p:spPr>
          <a:xfrm>
            <a:off x="751683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Rectangle 156"/>
          <p:cNvSpPr/>
          <p:nvPr/>
        </p:nvSpPr>
        <p:spPr>
          <a:xfrm>
            <a:off x="766447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" name="Rectangle 157"/>
          <p:cNvSpPr/>
          <p:nvPr/>
        </p:nvSpPr>
        <p:spPr>
          <a:xfrm>
            <a:off x="781211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" name="Rectangle 158"/>
          <p:cNvSpPr/>
          <p:nvPr/>
        </p:nvSpPr>
        <p:spPr>
          <a:xfrm>
            <a:off x="795975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" name="Rectangle 159"/>
          <p:cNvSpPr/>
          <p:nvPr/>
        </p:nvSpPr>
        <p:spPr>
          <a:xfrm>
            <a:off x="811849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" name="Rectangle 160"/>
          <p:cNvSpPr/>
          <p:nvPr/>
        </p:nvSpPr>
        <p:spPr>
          <a:xfrm>
            <a:off x="826613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2" name="Rectangle 161"/>
          <p:cNvSpPr/>
          <p:nvPr/>
        </p:nvSpPr>
        <p:spPr>
          <a:xfrm>
            <a:off x="841377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3" name="Rectangle 162"/>
          <p:cNvSpPr/>
          <p:nvPr/>
        </p:nvSpPr>
        <p:spPr>
          <a:xfrm>
            <a:off x="856140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4" name="Rectangle 163"/>
          <p:cNvSpPr/>
          <p:nvPr/>
        </p:nvSpPr>
        <p:spPr>
          <a:xfrm>
            <a:off x="870904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5" name="Rectangle 164"/>
          <p:cNvSpPr/>
          <p:nvPr/>
        </p:nvSpPr>
        <p:spPr>
          <a:xfrm>
            <a:off x="885668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" name="Rectangle 165"/>
          <p:cNvSpPr/>
          <p:nvPr/>
        </p:nvSpPr>
        <p:spPr>
          <a:xfrm>
            <a:off x="900431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7" name="Rectangle 166"/>
          <p:cNvSpPr/>
          <p:nvPr/>
        </p:nvSpPr>
        <p:spPr>
          <a:xfrm>
            <a:off x="915195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8" name="Rectangle 167"/>
          <p:cNvSpPr/>
          <p:nvPr/>
        </p:nvSpPr>
        <p:spPr>
          <a:xfrm>
            <a:off x="929959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9" name="Rectangle 168"/>
          <p:cNvSpPr/>
          <p:nvPr/>
        </p:nvSpPr>
        <p:spPr>
          <a:xfrm>
            <a:off x="944722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" name="Rectangle 169"/>
          <p:cNvSpPr/>
          <p:nvPr/>
        </p:nvSpPr>
        <p:spPr>
          <a:xfrm>
            <a:off x="959486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1" name="Rectangle 170"/>
          <p:cNvSpPr/>
          <p:nvPr/>
        </p:nvSpPr>
        <p:spPr>
          <a:xfrm>
            <a:off x="974250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2" name="Rectangle 171"/>
          <p:cNvSpPr/>
          <p:nvPr/>
        </p:nvSpPr>
        <p:spPr>
          <a:xfrm>
            <a:off x="217968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3" name="Rectangle 172"/>
          <p:cNvSpPr/>
          <p:nvPr/>
        </p:nvSpPr>
        <p:spPr>
          <a:xfrm>
            <a:off x="232732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" name="Rectangle 173"/>
          <p:cNvSpPr/>
          <p:nvPr/>
        </p:nvSpPr>
        <p:spPr>
          <a:xfrm>
            <a:off x="247496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5" name="Rectangle 174"/>
          <p:cNvSpPr/>
          <p:nvPr/>
        </p:nvSpPr>
        <p:spPr>
          <a:xfrm>
            <a:off x="262260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" name="Rectangle 175"/>
          <p:cNvSpPr/>
          <p:nvPr/>
        </p:nvSpPr>
        <p:spPr>
          <a:xfrm>
            <a:off x="277023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" name="Rectangle 176"/>
          <p:cNvSpPr/>
          <p:nvPr/>
        </p:nvSpPr>
        <p:spPr>
          <a:xfrm>
            <a:off x="291787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" name="Rectangle 177"/>
          <p:cNvSpPr/>
          <p:nvPr/>
        </p:nvSpPr>
        <p:spPr>
          <a:xfrm>
            <a:off x="306551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" name="Rectangle 178"/>
          <p:cNvSpPr/>
          <p:nvPr/>
        </p:nvSpPr>
        <p:spPr>
          <a:xfrm>
            <a:off x="321314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" name="Rectangle 179"/>
          <p:cNvSpPr/>
          <p:nvPr/>
        </p:nvSpPr>
        <p:spPr>
          <a:xfrm>
            <a:off x="337189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" name="Rectangle 180"/>
          <p:cNvSpPr/>
          <p:nvPr/>
        </p:nvSpPr>
        <p:spPr>
          <a:xfrm>
            <a:off x="351953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" name="Rectangle 181"/>
          <p:cNvSpPr/>
          <p:nvPr/>
        </p:nvSpPr>
        <p:spPr>
          <a:xfrm>
            <a:off x="366716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Rectangle 182"/>
          <p:cNvSpPr/>
          <p:nvPr/>
        </p:nvSpPr>
        <p:spPr>
          <a:xfrm>
            <a:off x="381480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Rectangle 183"/>
          <p:cNvSpPr/>
          <p:nvPr/>
        </p:nvSpPr>
        <p:spPr>
          <a:xfrm>
            <a:off x="396244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" name="Rectangle 184"/>
          <p:cNvSpPr/>
          <p:nvPr/>
        </p:nvSpPr>
        <p:spPr>
          <a:xfrm>
            <a:off x="411007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Rectangle 185"/>
          <p:cNvSpPr/>
          <p:nvPr/>
        </p:nvSpPr>
        <p:spPr>
          <a:xfrm>
            <a:off x="425771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" name="Rectangle 186"/>
          <p:cNvSpPr/>
          <p:nvPr/>
        </p:nvSpPr>
        <p:spPr>
          <a:xfrm>
            <a:off x="440535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" name="Rectangle 187"/>
          <p:cNvSpPr/>
          <p:nvPr/>
        </p:nvSpPr>
        <p:spPr>
          <a:xfrm>
            <a:off x="455299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" name="Rectangle 188"/>
          <p:cNvSpPr/>
          <p:nvPr/>
        </p:nvSpPr>
        <p:spPr>
          <a:xfrm>
            <a:off x="470062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0" name="Rectangle 189"/>
          <p:cNvSpPr/>
          <p:nvPr/>
        </p:nvSpPr>
        <p:spPr>
          <a:xfrm>
            <a:off x="484826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1" name="Rectangle 190"/>
          <p:cNvSpPr/>
          <p:nvPr/>
        </p:nvSpPr>
        <p:spPr>
          <a:xfrm>
            <a:off x="499590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2" name="Rectangle 191"/>
          <p:cNvSpPr/>
          <p:nvPr/>
        </p:nvSpPr>
        <p:spPr>
          <a:xfrm>
            <a:off x="514353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3" name="Rectangle 192"/>
          <p:cNvSpPr/>
          <p:nvPr/>
        </p:nvSpPr>
        <p:spPr>
          <a:xfrm>
            <a:off x="529117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4" name="Rectangle 193"/>
          <p:cNvSpPr/>
          <p:nvPr/>
        </p:nvSpPr>
        <p:spPr>
          <a:xfrm>
            <a:off x="543881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5" name="Rectangle 194"/>
          <p:cNvSpPr/>
          <p:nvPr/>
        </p:nvSpPr>
        <p:spPr>
          <a:xfrm>
            <a:off x="558644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6" name="Rectangle 195"/>
          <p:cNvSpPr/>
          <p:nvPr/>
        </p:nvSpPr>
        <p:spPr>
          <a:xfrm>
            <a:off x="574519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7" name="Rectangle 196"/>
          <p:cNvSpPr/>
          <p:nvPr/>
        </p:nvSpPr>
        <p:spPr>
          <a:xfrm>
            <a:off x="589283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8" name="Rectangle 197"/>
          <p:cNvSpPr/>
          <p:nvPr/>
        </p:nvSpPr>
        <p:spPr>
          <a:xfrm>
            <a:off x="604046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9" name="Rectangle 198"/>
          <p:cNvSpPr/>
          <p:nvPr/>
        </p:nvSpPr>
        <p:spPr>
          <a:xfrm>
            <a:off x="618810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0" name="Rectangle 199"/>
          <p:cNvSpPr/>
          <p:nvPr/>
        </p:nvSpPr>
        <p:spPr>
          <a:xfrm>
            <a:off x="633574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1" name="Rectangle 200"/>
          <p:cNvSpPr/>
          <p:nvPr/>
        </p:nvSpPr>
        <p:spPr>
          <a:xfrm>
            <a:off x="648338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2" name="Rectangle 201"/>
          <p:cNvSpPr/>
          <p:nvPr/>
        </p:nvSpPr>
        <p:spPr>
          <a:xfrm>
            <a:off x="663101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3" name="Rectangle 202"/>
          <p:cNvSpPr/>
          <p:nvPr/>
        </p:nvSpPr>
        <p:spPr>
          <a:xfrm>
            <a:off x="677865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4" name="Rectangle 203"/>
          <p:cNvSpPr/>
          <p:nvPr/>
        </p:nvSpPr>
        <p:spPr>
          <a:xfrm>
            <a:off x="692629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" name="Rectangle 204"/>
          <p:cNvSpPr/>
          <p:nvPr/>
        </p:nvSpPr>
        <p:spPr>
          <a:xfrm>
            <a:off x="707392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6" name="Rectangle 205"/>
          <p:cNvSpPr/>
          <p:nvPr/>
        </p:nvSpPr>
        <p:spPr>
          <a:xfrm>
            <a:off x="722156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7" name="Rectangle 206"/>
          <p:cNvSpPr/>
          <p:nvPr/>
        </p:nvSpPr>
        <p:spPr>
          <a:xfrm>
            <a:off x="736920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8" name="Rectangle 207"/>
          <p:cNvSpPr/>
          <p:nvPr/>
        </p:nvSpPr>
        <p:spPr>
          <a:xfrm>
            <a:off x="751683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9" name="Rectangle 208"/>
          <p:cNvSpPr/>
          <p:nvPr/>
        </p:nvSpPr>
        <p:spPr>
          <a:xfrm>
            <a:off x="766447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0" name="Rectangle 209"/>
          <p:cNvSpPr/>
          <p:nvPr/>
        </p:nvSpPr>
        <p:spPr>
          <a:xfrm>
            <a:off x="781211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" name="Rectangle 210"/>
          <p:cNvSpPr/>
          <p:nvPr/>
        </p:nvSpPr>
        <p:spPr>
          <a:xfrm>
            <a:off x="795975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" name="Rectangle 211"/>
          <p:cNvSpPr/>
          <p:nvPr/>
        </p:nvSpPr>
        <p:spPr>
          <a:xfrm>
            <a:off x="811849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3" name="Rectangle 212"/>
          <p:cNvSpPr/>
          <p:nvPr/>
        </p:nvSpPr>
        <p:spPr>
          <a:xfrm>
            <a:off x="826613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4" name="Rectangle 213"/>
          <p:cNvSpPr/>
          <p:nvPr/>
        </p:nvSpPr>
        <p:spPr>
          <a:xfrm>
            <a:off x="841377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" name="Rectangle 214"/>
          <p:cNvSpPr/>
          <p:nvPr/>
        </p:nvSpPr>
        <p:spPr>
          <a:xfrm>
            <a:off x="856140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6" name="Rectangle 215"/>
          <p:cNvSpPr/>
          <p:nvPr/>
        </p:nvSpPr>
        <p:spPr>
          <a:xfrm>
            <a:off x="870904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7" name="Rectangle 216"/>
          <p:cNvSpPr/>
          <p:nvPr/>
        </p:nvSpPr>
        <p:spPr>
          <a:xfrm>
            <a:off x="885668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8" name="Rectangle 217"/>
          <p:cNvSpPr/>
          <p:nvPr/>
        </p:nvSpPr>
        <p:spPr>
          <a:xfrm>
            <a:off x="900431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9" name="Rectangle 218"/>
          <p:cNvSpPr/>
          <p:nvPr/>
        </p:nvSpPr>
        <p:spPr>
          <a:xfrm>
            <a:off x="915195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0" name="Rectangle 219"/>
          <p:cNvSpPr/>
          <p:nvPr/>
        </p:nvSpPr>
        <p:spPr>
          <a:xfrm>
            <a:off x="929959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1" name="Rectangle 220"/>
          <p:cNvSpPr/>
          <p:nvPr/>
        </p:nvSpPr>
        <p:spPr>
          <a:xfrm>
            <a:off x="944722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2" name="Rectangle 221"/>
          <p:cNvSpPr/>
          <p:nvPr/>
        </p:nvSpPr>
        <p:spPr>
          <a:xfrm>
            <a:off x="959486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3" name="Rectangle 222"/>
          <p:cNvSpPr/>
          <p:nvPr/>
        </p:nvSpPr>
        <p:spPr>
          <a:xfrm>
            <a:off x="974250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4" name="Rectangle 223"/>
          <p:cNvSpPr/>
          <p:nvPr/>
        </p:nvSpPr>
        <p:spPr>
          <a:xfrm>
            <a:off x="217968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5" name="Rectangle 224"/>
          <p:cNvSpPr/>
          <p:nvPr/>
        </p:nvSpPr>
        <p:spPr>
          <a:xfrm>
            <a:off x="232732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" name="Rectangle 225"/>
          <p:cNvSpPr/>
          <p:nvPr/>
        </p:nvSpPr>
        <p:spPr>
          <a:xfrm>
            <a:off x="247496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" name="Rectangle 226"/>
          <p:cNvSpPr/>
          <p:nvPr/>
        </p:nvSpPr>
        <p:spPr>
          <a:xfrm>
            <a:off x="262260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" name="Rectangle 227"/>
          <p:cNvSpPr/>
          <p:nvPr/>
        </p:nvSpPr>
        <p:spPr>
          <a:xfrm>
            <a:off x="277023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" name="Rectangle 228"/>
          <p:cNvSpPr/>
          <p:nvPr/>
        </p:nvSpPr>
        <p:spPr>
          <a:xfrm>
            <a:off x="291787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" name="Rectangle 229"/>
          <p:cNvSpPr/>
          <p:nvPr/>
        </p:nvSpPr>
        <p:spPr>
          <a:xfrm>
            <a:off x="306551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Rectangle 230"/>
          <p:cNvSpPr/>
          <p:nvPr/>
        </p:nvSpPr>
        <p:spPr>
          <a:xfrm>
            <a:off x="321314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Rectangle 231"/>
          <p:cNvSpPr/>
          <p:nvPr/>
        </p:nvSpPr>
        <p:spPr>
          <a:xfrm>
            <a:off x="337189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" name="Rectangle 232"/>
          <p:cNvSpPr/>
          <p:nvPr/>
        </p:nvSpPr>
        <p:spPr>
          <a:xfrm>
            <a:off x="351953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" name="Rectangle 233"/>
          <p:cNvSpPr/>
          <p:nvPr/>
        </p:nvSpPr>
        <p:spPr>
          <a:xfrm>
            <a:off x="366716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" name="Rectangle 234"/>
          <p:cNvSpPr/>
          <p:nvPr/>
        </p:nvSpPr>
        <p:spPr>
          <a:xfrm>
            <a:off x="381480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" name="Rectangle 235"/>
          <p:cNvSpPr/>
          <p:nvPr/>
        </p:nvSpPr>
        <p:spPr>
          <a:xfrm>
            <a:off x="396244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" name="Rectangle 236"/>
          <p:cNvSpPr/>
          <p:nvPr/>
        </p:nvSpPr>
        <p:spPr>
          <a:xfrm>
            <a:off x="411007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8" name="Rectangle 237"/>
          <p:cNvSpPr/>
          <p:nvPr/>
        </p:nvSpPr>
        <p:spPr>
          <a:xfrm>
            <a:off x="425771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" name="Rectangle 238"/>
          <p:cNvSpPr/>
          <p:nvPr/>
        </p:nvSpPr>
        <p:spPr>
          <a:xfrm>
            <a:off x="440535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" name="Rectangle 239"/>
          <p:cNvSpPr/>
          <p:nvPr/>
        </p:nvSpPr>
        <p:spPr>
          <a:xfrm>
            <a:off x="455299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" name="Rectangle 240"/>
          <p:cNvSpPr/>
          <p:nvPr/>
        </p:nvSpPr>
        <p:spPr>
          <a:xfrm>
            <a:off x="470062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2" name="Rectangle 241"/>
          <p:cNvSpPr/>
          <p:nvPr/>
        </p:nvSpPr>
        <p:spPr>
          <a:xfrm>
            <a:off x="484826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3" name="Rectangle 242"/>
          <p:cNvSpPr/>
          <p:nvPr/>
        </p:nvSpPr>
        <p:spPr>
          <a:xfrm>
            <a:off x="499590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4" name="Rectangle 243"/>
          <p:cNvSpPr/>
          <p:nvPr/>
        </p:nvSpPr>
        <p:spPr>
          <a:xfrm>
            <a:off x="514353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" name="Rectangle 244"/>
          <p:cNvSpPr/>
          <p:nvPr/>
        </p:nvSpPr>
        <p:spPr>
          <a:xfrm>
            <a:off x="529117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6" name="Rectangle 245"/>
          <p:cNvSpPr/>
          <p:nvPr/>
        </p:nvSpPr>
        <p:spPr>
          <a:xfrm>
            <a:off x="543881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7" name="Rectangle 246"/>
          <p:cNvSpPr/>
          <p:nvPr/>
        </p:nvSpPr>
        <p:spPr>
          <a:xfrm>
            <a:off x="558644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8" name="Rectangle 247"/>
          <p:cNvSpPr/>
          <p:nvPr/>
        </p:nvSpPr>
        <p:spPr>
          <a:xfrm>
            <a:off x="574519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9" name="Rectangle 248"/>
          <p:cNvSpPr/>
          <p:nvPr/>
        </p:nvSpPr>
        <p:spPr>
          <a:xfrm>
            <a:off x="589283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0" name="Rectangle 249"/>
          <p:cNvSpPr/>
          <p:nvPr/>
        </p:nvSpPr>
        <p:spPr>
          <a:xfrm>
            <a:off x="604046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1" name="Rectangle 250"/>
          <p:cNvSpPr/>
          <p:nvPr/>
        </p:nvSpPr>
        <p:spPr>
          <a:xfrm>
            <a:off x="618810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2" name="Rectangle 251"/>
          <p:cNvSpPr/>
          <p:nvPr/>
        </p:nvSpPr>
        <p:spPr>
          <a:xfrm>
            <a:off x="633574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3" name="Rectangle 252"/>
          <p:cNvSpPr/>
          <p:nvPr/>
        </p:nvSpPr>
        <p:spPr>
          <a:xfrm>
            <a:off x="648338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4" name="Rectangle 253"/>
          <p:cNvSpPr/>
          <p:nvPr/>
        </p:nvSpPr>
        <p:spPr>
          <a:xfrm>
            <a:off x="663101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5" name="Rectangle 254"/>
          <p:cNvSpPr/>
          <p:nvPr/>
        </p:nvSpPr>
        <p:spPr>
          <a:xfrm>
            <a:off x="677865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6" name="Rectangle 255"/>
          <p:cNvSpPr/>
          <p:nvPr/>
        </p:nvSpPr>
        <p:spPr>
          <a:xfrm>
            <a:off x="692629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7" name="Rectangle 256"/>
          <p:cNvSpPr/>
          <p:nvPr/>
        </p:nvSpPr>
        <p:spPr>
          <a:xfrm>
            <a:off x="707392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8" name="Rectangle 257"/>
          <p:cNvSpPr/>
          <p:nvPr/>
        </p:nvSpPr>
        <p:spPr>
          <a:xfrm>
            <a:off x="722156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9" name="Rectangle 258"/>
          <p:cNvSpPr/>
          <p:nvPr/>
        </p:nvSpPr>
        <p:spPr>
          <a:xfrm>
            <a:off x="736920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0" name="Rectangle 259"/>
          <p:cNvSpPr/>
          <p:nvPr/>
        </p:nvSpPr>
        <p:spPr>
          <a:xfrm>
            <a:off x="751683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1" name="Rectangle 260"/>
          <p:cNvSpPr/>
          <p:nvPr/>
        </p:nvSpPr>
        <p:spPr>
          <a:xfrm>
            <a:off x="766447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2" name="Rectangle 261"/>
          <p:cNvSpPr/>
          <p:nvPr/>
        </p:nvSpPr>
        <p:spPr>
          <a:xfrm>
            <a:off x="781211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3" name="Rectangle 262"/>
          <p:cNvSpPr/>
          <p:nvPr/>
        </p:nvSpPr>
        <p:spPr>
          <a:xfrm>
            <a:off x="795975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4" name="Rectangle 263"/>
          <p:cNvSpPr/>
          <p:nvPr/>
        </p:nvSpPr>
        <p:spPr>
          <a:xfrm>
            <a:off x="811849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5" name="Rectangle 264"/>
          <p:cNvSpPr/>
          <p:nvPr/>
        </p:nvSpPr>
        <p:spPr>
          <a:xfrm>
            <a:off x="826613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6" name="Rectangle 265"/>
          <p:cNvSpPr/>
          <p:nvPr/>
        </p:nvSpPr>
        <p:spPr>
          <a:xfrm>
            <a:off x="841377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7" name="Rectangle 266"/>
          <p:cNvSpPr/>
          <p:nvPr/>
        </p:nvSpPr>
        <p:spPr>
          <a:xfrm>
            <a:off x="856140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8" name="Rectangle 267"/>
          <p:cNvSpPr/>
          <p:nvPr/>
        </p:nvSpPr>
        <p:spPr>
          <a:xfrm>
            <a:off x="870904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9" name="Rectangle 268"/>
          <p:cNvSpPr/>
          <p:nvPr/>
        </p:nvSpPr>
        <p:spPr>
          <a:xfrm>
            <a:off x="885668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0" name="Rectangle 269"/>
          <p:cNvSpPr/>
          <p:nvPr/>
        </p:nvSpPr>
        <p:spPr>
          <a:xfrm>
            <a:off x="900431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1" name="Rectangle 270"/>
          <p:cNvSpPr/>
          <p:nvPr/>
        </p:nvSpPr>
        <p:spPr>
          <a:xfrm>
            <a:off x="915195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2" name="Rectangle 271"/>
          <p:cNvSpPr/>
          <p:nvPr/>
        </p:nvSpPr>
        <p:spPr>
          <a:xfrm>
            <a:off x="929959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3" name="Rectangle 272"/>
          <p:cNvSpPr/>
          <p:nvPr/>
        </p:nvSpPr>
        <p:spPr>
          <a:xfrm>
            <a:off x="944722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4" name="Rectangle 273"/>
          <p:cNvSpPr/>
          <p:nvPr/>
        </p:nvSpPr>
        <p:spPr>
          <a:xfrm>
            <a:off x="959486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5" name="Rectangle 274"/>
          <p:cNvSpPr/>
          <p:nvPr/>
        </p:nvSpPr>
        <p:spPr>
          <a:xfrm>
            <a:off x="974250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" name="Rectangle 275"/>
          <p:cNvSpPr/>
          <p:nvPr/>
        </p:nvSpPr>
        <p:spPr>
          <a:xfrm>
            <a:off x="217968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7" name="Rectangle 276"/>
          <p:cNvSpPr/>
          <p:nvPr/>
        </p:nvSpPr>
        <p:spPr>
          <a:xfrm>
            <a:off x="232732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8" name="Rectangle 277"/>
          <p:cNvSpPr/>
          <p:nvPr/>
        </p:nvSpPr>
        <p:spPr>
          <a:xfrm>
            <a:off x="247496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9" name="Rectangle 278"/>
          <p:cNvSpPr/>
          <p:nvPr/>
        </p:nvSpPr>
        <p:spPr>
          <a:xfrm>
            <a:off x="262260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0" name="Rectangle 279"/>
          <p:cNvSpPr/>
          <p:nvPr/>
        </p:nvSpPr>
        <p:spPr>
          <a:xfrm>
            <a:off x="277023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1" name="Rectangle 280"/>
          <p:cNvSpPr/>
          <p:nvPr/>
        </p:nvSpPr>
        <p:spPr>
          <a:xfrm>
            <a:off x="291787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2" name="Rectangle 281"/>
          <p:cNvSpPr/>
          <p:nvPr/>
        </p:nvSpPr>
        <p:spPr>
          <a:xfrm>
            <a:off x="306551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3" name="Rectangle 282"/>
          <p:cNvSpPr/>
          <p:nvPr/>
        </p:nvSpPr>
        <p:spPr>
          <a:xfrm>
            <a:off x="321314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4" name="Rectangle 283"/>
          <p:cNvSpPr/>
          <p:nvPr/>
        </p:nvSpPr>
        <p:spPr>
          <a:xfrm>
            <a:off x="337189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5" name="Rectangle 284"/>
          <p:cNvSpPr/>
          <p:nvPr/>
        </p:nvSpPr>
        <p:spPr>
          <a:xfrm>
            <a:off x="351953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6" name="Rectangle 285"/>
          <p:cNvSpPr/>
          <p:nvPr/>
        </p:nvSpPr>
        <p:spPr>
          <a:xfrm>
            <a:off x="366716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7" name="Rectangle 286"/>
          <p:cNvSpPr/>
          <p:nvPr/>
        </p:nvSpPr>
        <p:spPr>
          <a:xfrm>
            <a:off x="381480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8" name="Rectangle 287"/>
          <p:cNvSpPr/>
          <p:nvPr/>
        </p:nvSpPr>
        <p:spPr>
          <a:xfrm>
            <a:off x="396244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9" name="Rectangle 288"/>
          <p:cNvSpPr/>
          <p:nvPr/>
        </p:nvSpPr>
        <p:spPr>
          <a:xfrm>
            <a:off x="411007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0" name="Rectangle 289"/>
          <p:cNvSpPr/>
          <p:nvPr/>
        </p:nvSpPr>
        <p:spPr>
          <a:xfrm>
            <a:off x="425771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1" name="Rectangle 290"/>
          <p:cNvSpPr/>
          <p:nvPr/>
        </p:nvSpPr>
        <p:spPr>
          <a:xfrm>
            <a:off x="440535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2" name="Rectangle 291"/>
          <p:cNvSpPr/>
          <p:nvPr/>
        </p:nvSpPr>
        <p:spPr>
          <a:xfrm>
            <a:off x="455299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3" name="Rectangle 292"/>
          <p:cNvSpPr/>
          <p:nvPr/>
        </p:nvSpPr>
        <p:spPr>
          <a:xfrm>
            <a:off x="470062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4" name="Rectangle 293"/>
          <p:cNvSpPr/>
          <p:nvPr/>
        </p:nvSpPr>
        <p:spPr>
          <a:xfrm>
            <a:off x="484826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5" name="Rectangle 294"/>
          <p:cNvSpPr/>
          <p:nvPr/>
        </p:nvSpPr>
        <p:spPr>
          <a:xfrm>
            <a:off x="499590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6" name="Rectangle 295"/>
          <p:cNvSpPr/>
          <p:nvPr/>
        </p:nvSpPr>
        <p:spPr>
          <a:xfrm>
            <a:off x="514353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7" name="Rectangle 296"/>
          <p:cNvSpPr/>
          <p:nvPr/>
        </p:nvSpPr>
        <p:spPr>
          <a:xfrm>
            <a:off x="529117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8" name="Rectangle 297"/>
          <p:cNvSpPr/>
          <p:nvPr/>
        </p:nvSpPr>
        <p:spPr>
          <a:xfrm>
            <a:off x="543881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9" name="Rectangle 298"/>
          <p:cNvSpPr/>
          <p:nvPr/>
        </p:nvSpPr>
        <p:spPr>
          <a:xfrm>
            <a:off x="558644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0" name="Rectangle 299"/>
          <p:cNvSpPr/>
          <p:nvPr/>
        </p:nvSpPr>
        <p:spPr>
          <a:xfrm>
            <a:off x="574519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1" name="Rectangle 300"/>
          <p:cNvSpPr/>
          <p:nvPr/>
        </p:nvSpPr>
        <p:spPr>
          <a:xfrm>
            <a:off x="589283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2" name="Rectangle 301"/>
          <p:cNvSpPr/>
          <p:nvPr/>
        </p:nvSpPr>
        <p:spPr>
          <a:xfrm>
            <a:off x="604046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3" name="Rectangle 302"/>
          <p:cNvSpPr/>
          <p:nvPr/>
        </p:nvSpPr>
        <p:spPr>
          <a:xfrm>
            <a:off x="618810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4" name="Rectangle 303"/>
          <p:cNvSpPr/>
          <p:nvPr/>
        </p:nvSpPr>
        <p:spPr>
          <a:xfrm>
            <a:off x="633574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5" name="Rectangle 304"/>
          <p:cNvSpPr/>
          <p:nvPr/>
        </p:nvSpPr>
        <p:spPr>
          <a:xfrm>
            <a:off x="648338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6" name="Rectangle 305"/>
          <p:cNvSpPr/>
          <p:nvPr/>
        </p:nvSpPr>
        <p:spPr>
          <a:xfrm>
            <a:off x="663101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7" name="Rectangle 306"/>
          <p:cNvSpPr/>
          <p:nvPr/>
        </p:nvSpPr>
        <p:spPr>
          <a:xfrm>
            <a:off x="677865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8" name="Rectangle 307"/>
          <p:cNvSpPr/>
          <p:nvPr/>
        </p:nvSpPr>
        <p:spPr>
          <a:xfrm>
            <a:off x="692629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9" name="Rectangle 308"/>
          <p:cNvSpPr/>
          <p:nvPr/>
        </p:nvSpPr>
        <p:spPr>
          <a:xfrm>
            <a:off x="707392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0" name="Rectangle 309"/>
          <p:cNvSpPr/>
          <p:nvPr/>
        </p:nvSpPr>
        <p:spPr>
          <a:xfrm>
            <a:off x="722156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1" name="Rectangle 310"/>
          <p:cNvSpPr/>
          <p:nvPr/>
        </p:nvSpPr>
        <p:spPr>
          <a:xfrm>
            <a:off x="736920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2" name="Rectangle 311"/>
          <p:cNvSpPr/>
          <p:nvPr/>
        </p:nvSpPr>
        <p:spPr>
          <a:xfrm>
            <a:off x="751683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3" name="Rectangle 312"/>
          <p:cNvSpPr/>
          <p:nvPr/>
        </p:nvSpPr>
        <p:spPr>
          <a:xfrm>
            <a:off x="766447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4" name="Rectangle 313"/>
          <p:cNvSpPr/>
          <p:nvPr/>
        </p:nvSpPr>
        <p:spPr>
          <a:xfrm>
            <a:off x="781211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5" name="Rectangle 314"/>
          <p:cNvSpPr/>
          <p:nvPr/>
        </p:nvSpPr>
        <p:spPr>
          <a:xfrm>
            <a:off x="795975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6" name="Rectangle 315"/>
          <p:cNvSpPr/>
          <p:nvPr/>
        </p:nvSpPr>
        <p:spPr>
          <a:xfrm>
            <a:off x="811849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7" name="Rectangle 316"/>
          <p:cNvSpPr/>
          <p:nvPr/>
        </p:nvSpPr>
        <p:spPr>
          <a:xfrm>
            <a:off x="826613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8" name="Rectangle 317"/>
          <p:cNvSpPr/>
          <p:nvPr/>
        </p:nvSpPr>
        <p:spPr>
          <a:xfrm>
            <a:off x="841377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9" name="Rectangle 318"/>
          <p:cNvSpPr/>
          <p:nvPr/>
        </p:nvSpPr>
        <p:spPr>
          <a:xfrm>
            <a:off x="856140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0" name="Rectangle 319"/>
          <p:cNvSpPr/>
          <p:nvPr/>
        </p:nvSpPr>
        <p:spPr>
          <a:xfrm>
            <a:off x="870904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1" name="Rectangle 320"/>
          <p:cNvSpPr/>
          <p:nvPr/>
        </p:nvSpPr>
        <p:spPr>
          <a:xfrm>
            <a:off x="885668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2" name="Rectangle 321"/>
          <p:cNvSpPr/>
          <p:nvPr/>
        </p:nvSpPr>
        <p:spPr>
          <a:xfrm>
            <a:off x="900431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3" name="Rectangle 322"/>
          <p:cNvSpPr/>
          <p:nvPr/>
        </p:nvSpPr>
        <p:spPr>
          <a:xfrm>
            <a:off x="915195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4" name="Rectangle 323"/>
          <p:cNvSpPr/>
          <p:nvPr/>
        </p:nvSpPr>
        <p:spPr>
          <a:xfrm>
            <a:off x="929959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5" name="Rectangle 324"/>
          <p:cNvSpPr/>
          <p:nvPr/>
        </p:nvSpPr>
        <p:spPr>
          <a:xfrm>
            <a:off x="944722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6" name="Rectangle 325"/>
          <p:cNvSpPr/>
          <p:nvPr/>
        </p:nvSpPr>
        <p:spPr>
          <a:xfrm>
            <a:off x="959486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7" name="Rectangle 326"/>
          <p:cNvSpPr/>
          <p:nvPr/>
        </p:nvSpPr>
        <p:spPr>
          <a:xfrm>
            <a:off x="974250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8" name="Rectangle 327"/>
          <p:cNvSpPr/>
          <p:nvPr/>
        </p:nvSpPr>
        <p:spPr>
          <a:xfrm>
            <a:off x="217968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9" name="Rectangle 328"/>
          <p:cNvSpPr/>
          <p:nvPr/>
        </p:nvSpPr>
        <p:spPr>
          <a:xfrm>
            <a:off x="232732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0" name="Rectangle 329"/>
          <p:cNvSpPr/>
          <p:nvPr/>
        </p:nvSpPr>
        <p:spPr>
          <a:xfrm>
            <a:off x="247496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1" name="Rectangle 330"/>
          <p:cNvSpPr/>
          <p:nvPr/>
        </p:nvSpPr>
        <p:spPr>
          <a:xfrm>
            <a:off x="262260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2" name="Rectangle 331"/>
          <p:cNvSpPr/>
          <p:nvPr/>
        </p:nvSpPr>
        <p:spPr>
          <a:xfrm>
            <a:off x="277023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3" name="Rectangle 332"/>
          <p:cNvSpPr/>
          <p:nvPr/>
        </p:nvSpPr>
        <p:spPr>
          <a:xfrm>
            <a:off x="291787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4" name="Rectangle 333"/>
          <p:cNvSpPr/>
          <p:nvPr/>
        </p:nvSpPr>
        <p:spPr>
          <a:xfrm>
            <a:off x="306551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5" name="Rectangle 334"/>
          <p:cNvSpPr/>
          <p:nvPr/>
        </p:nvSpPr>
        <p:spPr>
          <a:xfrm>
            <a:off x="321314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6" name="Rectangle 335"/>
          <p:cNvSpPr/>
          <p:nvPr/>
        </p:nvSpPr>
        <p:spPr>
          <a:xfrm>
            <a:off x="337189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7" name="Rectangle 336"/>
          <p:cNvSpPr/>
          <p:nvPr/>
        </p:nvSpPr>
        <p:spPr>
          <a:xfrm>
            <a:off x="351953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8" name="Rectangle 337"/>
          <p:cNvSpPr/>
          <p:nvPr/>
        </p:nvSpPr>
        <p:spPr>
          <a:xfrm>
            <a:off x="366716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9" name="Rectangle 338"/>
          <p:cNvSpPr/>
          <p:nvPr/>
        </p:nvSpPr>
        <p:spPr>
          <a:xfrm>
            <a:off x="381480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0" name="Rectangle 339"/>
          <p:cNvSpPr/>
          <p:nvPr/>
        </p:nvSpPr>
        <p:spPr>
          <a:xfrm>
            <a:off x="396244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1" name="Rectangle 340"/>
          <p:cNvSpPr/>
          <p:nvPr/>
        </p:nvSpPr>
        <p:spPr>
          <a:xfrm>
            <a:off x="411007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2" name="Rectangle 341"/>
          <p:cNvSpPr/>
          <p:nvPr/>
        </p:nvSpPr>
        <p:spPr>
          <a:xfrm>
            <a:off x="425771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3" name="Rectangle 342"/>
          <p:cNvSpPr/>
          <p:nvPr/>
        </p:nvSpPr>
        <p:spPr>
          <a:xfrm>
            <a:off x="440535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4" name="Rectangle 343"/>
          <p:cNvSpPr/>
          <p:nvPr/>
        </p:nvSpPr>
        <p:spPr>
          <a:xfrm>
            <a:off x="455299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5" name="Rectangle 344"/>
          <p:cNvSpPr/>
          <p:nvPr/>
        </p:nvSpPr>
        <p:spPr>
          <a:xfrm>
            <a:off x="470062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6" name="Rectangle 345"/>
          <p:cNvSpPr/>
          <p:nvPr/>
        </p:nvSpPr>
        <p:spPr>
          <a:xfrm>
            <a:off x="484826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7" name="Rectangle 346"/>
          <p:cNvSpPr/>
          <p:nvPr/>
        </p:nvSpPr>
        <p:spPr>
          <a:xfrm>
            <a:off x="499590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8" name="Rectangle 347"/>
          <p:cNvSpPr/>
          <p:nvPr/>
        </p:nvSpPr>
        <p:spPr>
          <a:xfrm>
            <a:off x="514353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9" name="Rectangle 348"/>
          <p:cNvSpPr/>
          <p:nvPr/>
        </p:nvSpPr>
        <p:spPr>
          <a:xfrm>
            <a:off x="529117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0" name="Rectangle 349"/>
          <p:cNvSpPr/>
          <p:nvPr/>
        </p:nvSpPr>
        <p:spPr>
          <a:xfrm>
            <a:off x="543881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1" name="Rectangle 350"/>
          <p:cNvSpPr/>
          <p:nvPr/>
        </p:nvSpPr>
        <p:spPr>
          <a:xfrm>
            <a:off x="558644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2" name="Rectangle 351"/>
          <p:cNvSpPr/>
          <p:nvPr/>
        </p:nvSpPr>
        <p:spPr>
          <a:xfrm>
            <a:off x="574519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3" name="Rectangle 352"/>
          <p:cNvSpPr/>
          <p:nvPr/>
        </p:nvSpPr>
        <p:spPr>
          <a:xfrm>
            <a:off x="589283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4" name="Rectangle 353"/>
          <p:cNvSpPr/>
          <p:nvPr/>
        </p:nvSpPr>
        <p:spPr>
          <a:xfrm>
            <a:off x="604046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5" name="Rectangle 354"/>
          <p:cNvSpPr/>
          <p:nvPr/>
        </p:nvSpPr>
        <p:spPr>
          <a:xfrm>
            <a:off x="618810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6" name="Rectangle 355"/>
          <p:cNvSpPr/>
          <p:nvPr/>
        </p:nvSpPr>
        <p:spPr>
          <a:xfrm>
            <a:off x="633574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7" name="Rectangle 356"/>
          <p:cNvSpPr/>
          <p:nvPr/>
        </p:nvSpPr>
        <p:spPr>
          <a:xfrm>
            <a:off x="648338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8" name="Rectangle 357"/>
          <p:cNvSpPr/>
          <p:nvPr/>
        </p:nvSpPr>
        <p:spPr>
          <a:xfrm>
            <a:off x="663101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9" name="Rectangle 358"/>
          <p:cNvSpPr/>
          <p:nvPr/>
        </p:nvSpPr>
        <p:spPr>
          <a:xfrm>
            <a:off x="677865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0" name="Rectangle 359"/>
          <p:cNvSpPr/>
          <p:nvPr/>
        </p:nvSpPr>
        <p:spPr>
          <a:xfrm>
            <a:off x="692629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1" name="Rectangle 360"/>
          <p:cNvSpPr/>
          <p:nvPr/>
        </p:nvSpPr>
        <p:spPr>
          <a:xfrm>
            <a:off x="707392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2" name="Rectangle 361"/>
          <p:cNvSpPr/>
          <p:nvPr/>
        </p:nvSpPr>
        <p:spPr>
          <a:xfrm>
            <a:off x="722156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3" name="Rectangle 362"/>
          <p:cNvSpPr/>
          <p:nvPr/>
        </p:nvSpPr>
        <p:spPr>
          <a:xfrm>
            <a:off x="736920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4" name="Rectangle 363"/>
          <p:cNvSpPr/>
          <p:nvPr/>
        </p:nvSpPr>
        <p:spPr>
          <a:xfrm>
            <a:off x="751683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5" name="Rectangle 364"/>
          <p:cNvSpPr/>
          <p:nvPr/>
        </p:nvSpPr>
        <p:spPr>
          <a:xfrm>
            <a:off x="766447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6" name="Rectangle 365"/>
          <p:cNvSpPr/>
          <p:nvPr/>
        </p:nvSpPr>
        <p:spPr>
          <a:xfrm>
            <a:off x="781211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7" name="Rectangle 366"/>
          <p:cNvSpPr/>
          <p:nvPr/>
        </p:nvSpPr>
        <p:spPr>
          <a:xfrm>
            <a:off x="795975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8" name="Rectangle 367"/>
          <p:cNvSpPr/>
          <p:nvPr/>
        </p:nvSpPr>
        <p:spPr>
          <a:xfrm>
            <a:off x="811849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9" name="Rectangle 368"/>
          <p:cNvSpPr/>
          <p:nvPr/>
        </p:nvSpPr>
        <p:spPr>
          <a:xfrm>
            <a:off x="826613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0" name="Rectangle 369"/>
          <p:cNvSpPr/>
          <p:nvPr/>
        </p:nvSpPr>
        <p:spPr>
          <a:xfrm>
            <a:off x="841377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1" name="Rectangle 370"/>
          <p:cNvSpPr/>
          <p:nvPr/>
        </p:nvSpPr>
        <p:spPr>
          <a:xfrm>
            <a:off x="856140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2" name="Rectangle 371"/>
          <p:cNvSpPr/>
          <p:nvPr/>
        </p:nvSpPr>
        <p:spPr>
          <a:xfrm>
            <a:off x="870904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3" name="Rectangle 372"/>
          <p:cNvSpPr/>
          <p:nvPr/>
        </p:nvSpPr>
        <p:spPr>
          <a:xfrm>
            <a:off x="885668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4" name="Rectangle 373"/>
          <p:cNvSpPr/>
          <p:nvPr/>
        </p:nvSpPr>
        <p:spPr>
          <a:xfrm>
            <a:off x="900431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5" name="Rectangle 374"/>
          <p:cNvSpPr/>
          <p:nvPr/>
        </p:nvSpPr>
        <p:spPr>
          <a:xfrm>
            <a:off x="915195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6" name="Rectangle 375"/>
          <p:cNvSpPr/>
          <p:nvPr/>
        </p:nvSpPr>
        <p:spPr>
          <a:xfrm>
            <a:off x="929959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7" name="Rectangle 376"/>
          <p:cNvSpPr/>
          <p:nvPr/>
        </p:nvSpPr>
        <p:spPr>
          <a:xfrm>
            <a:off x="944722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8" name="Rectangle 377"/>
          <p:cNvSpPr/>
          <p:nvPr/>
        </p:nvSpPr>
        <p:spPr>
          <a:xfrm>
            <a:off x="959486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9" name="Rectangle 378"/>
          <p:cNvSpPr/>
          <p:nvPr/>
        </p:nvSpPr>
        <p:spPr>
          <a:xfrm>
            <a:off x="974250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0" name="Rectangle 379"/>
          <p:cNvSpPr/>
          <p:nvPr/>
        </p:nvSpPr>
        <p:spPr>
          <a:xfrm>
            <a:off x="217968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1" name="Rectangle 380"/>
          <p:cNvSpPr/>
          <p:nvPr/>
        </p:nvSpPr>
        <p:spPr>
          <a:xfrm>
            <a:off x="232732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2" name="Rectangle 381"/>
          <p:cNvSpPr/>
          <p:nvPr/>
        </p:nvSpPr>
        <p:spPr>
          <a:xfrm>
            <a:off x="247496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3" name="Rectangle 382"/>
          <p:cNvSpPr/>
          <p:nvPr/>
        </p:nvSpPr>
        <p:spPr>
          <a:xfrm>
            <a:off x="262260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4" name="Rectangle 383"/>
          <p:cNvSpPr/>
          <p:nvPr/>
        </p:nvSpPr>
        <p:spPr>
          <a:xfrm>
            <a:off x="277023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5" name="Rectangle 384"/>
          <p:cNvSpPr/>
          <p:nvPr/>
        </p:nvSpPr>
        <p:spPr>
          <a:xfrm>
            <a:off x="291787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6" name="Rectangle 385"/>
          <p:cNvSpPr/>
          <p:nvPr/>
        </p:nvSpPr>
        <p:spPr>
          <a:xfrm>
            <a:off x="306551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7" name="Rectangle 386"/>
          <p:cNvSpPr/>
          <p:nvPr/>
        </p:nvSpPr>
        <p:spPr>
          <a:xfrm>
            <a:off x="321314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8" name="Rectangle 387"/>
          <p:cNvSpPr/>
          <p:nvPr/>
        </p:nvSpPr>
        <p:spPr>
          <a:xfrm>
            <a:off x="337189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9" name="Rectangle 388"/>
          <p:cNvSpPr/>
          <p:nvPr/>
        </p:nvSpPr>
        <p:spPr>
          <a:xfrm>
            <a:off x="351953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0" name="Rectangle 389"/>
          <p:cNvSpPr/>
          <p:nvPr/>
        </p:nvSpPr>
        <p:spPr>
          <a:xfrm>
            <a:off x="366716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1" name="Rectangle 390"/>
          <p:cNvSpPr/>
          <p:nvPr/>
        </p:nvSpPr>
        <p:spPr>
          <a:xfrm>
            <a:off x="381480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2" name="Rectangle 391"/>
          <p:cNvSpPr/>
          <p:nvPr/>
        </p:nvSpPr>
        <p:spPr>
          <a:xfrm>
            <a:off x="396244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3" name="Rectangle 392"/>
          <p:cNvSpPr/>
          <p:nvPr/>
        </p:nvSpPr>
        <p:spPr>
          <a:xfrm>
            <a:off x="411007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4" name="Rectangle 393"/>
          <p:cNvSpPr/>
          <p:nvPr/>
        </p:nvSpPr>
        <p:spPr>
          <a:xfrm>
            <a:off x="425771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5" name="Rectangle 394"/>
          <p:cNvSpPr/>
          <p:nvPr/>
        </p:nvSpPr>
        <p:spPr>
          <a:xfrm>
            <a:off x="440535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6" name="Rectangle 395"/>
          <p:cNvSpPr/>
          <p:nvPr/>
        </p:nvSpPr>
        <p:spPr>
          <a:xfrm>
            <a:off x="455299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7" name="Rectangle 396"/>
          <p:cNvSpPr/>
          <p:nvPr/>
        </p:nvSpPr>
        <p:spPr>
          <a:xfrm>
            <a:off x="470062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8" name="Rectangle 397"/>
          <p:cNvSpPr/>
          <p:nvPr/>
        </p:nvSpPr>
        <p:spPr>
          <a:xfrm>
            <a:off x="484826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9" name="Rectangle 398"/>
          <p:cNvSpPr/>
          <p:nvPr/>
        </p:nvSpPr>
        <p:spPr>
          <a:xfrm>
            <a:off x="499590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0" name="Rectangle 399"/>
          <p:cNvSpPr/>
          <p:nvPr/>
        </p:nvSpPr>
        <p:spPr>
          <a:xfrm>
            <a:off x="514353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1" name="Rectangle 400"/>
          <p:cNvSpPr/>
          <p:nvPr/>
        </p:nvSpPr>
        <p:spPr>
          <a:xfrm>
            <a:off x="529117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2" name="Rectangle 401"/>
          <p:cNvSpPr/>
          <p:nvPr/>
        </p:nvSpPr>
        <p:spPr>
          <a:xfrm>
            <a:off x="543881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3" name="Rectangle 402"/>
          <p:cNvSpPr/>
          <p:nvPr/>
        </p:nvSpPr>
        <p:spPr>
          <a:xfrm>
            <a:off x="558644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4" name="Rectangle 403"/>
          <p:cNvSpPr/>
          <p:nvPr/>
        </p:nvSpPr>
        <p:spPr>
          <a:xfrm>
            <a:off x="574519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5" name="Rectangle 404"/>
          <p:cNvSpPr/>
          <p:nvPr/>
        </p:nvSpPr>
        <p:spPr>
          <a:xfrm>
            <a:off x="589283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6" name="Rectangle 405"/>
          <p:cNvSpPr/>
          <p:nvPr/>
        </p:nvSpPr>
        <p:spPr>
          <a:xfrm>
            <a:off x="604046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7" name="Rectangle 406"/>
          <p:cNvSpPr/>
          <p:nvPr/>
        </p:nvSpPr>
        <p:spPr>
          <a:xfrm>
            <a:off x="618810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8" name="Rectangle 407"/>
          <p:cNvSpPr/>
          <p:nvPr/>
        </p:nvSpPr>
        <p:spPr>
          <a:xfrm>
            <a:off x="633574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9" name="Rectangle 408"/>
          <p:cNvSpPr/>
          <p:nvPr/>
        </p:nvSpPr>
        <p:spPr>
          <a:xfrm>
            <a:off x="648338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0" name="Rectangle 409"/>
          <p:cNvSpPr/>
          <p:nvPr/>
        </p:nvSpPr>
        <p:spPr>
          <a:xfrm>
            <a:off x="663101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1" name="Rectangle 410"/>
          <p:cNvSpPr/>
          <p:nvPr/>
        </p:nvSpPr>
        <p:spPr>
          <a:xfrm>
            <a:off x="677865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2" name="Rectangle 411"/>
          <p:cNvSpPr/>
          <p:nvPr/>
        </p:nvSpPr>
        <p:spPr>
          <a:xfrm>
            <a:off x="692629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3" name="Rectangle 412"/>
          <p:cNvSpPr/>
          <p:nvPr/>
        </p:nvSpPr>
        <p:spPr>
          <a:xfrm>
            <a:off x="707392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4" name="Rectangle 413"/>
          <p:cNvSpPr/>
          <p:nvPr/>
        </p:nvSpPr>
        <p:spPr>
          <a:xfrm>
            <a:off x="722156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5" name="Rectangle 414"/>
          <p:cNvSpPr/>
          <p:nvPr/>
        </p:nvSpPr>
        <p:spPr>
          <a:xfrm>
            <a:off x="736920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6" name="Rectangle 415"/>
          <p:cNvSpPr/>
          <p:nvPr/>
        </p:nvSpPr>
        <p:spPr>
          <a:xfrm>
            <a:off x="751683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7" name="Rectangle 416"/>
          <p:cNvSpPr/>
          <p:nvPr/>
        </p:nvSpPr>
        <p:spPr>
          <a:xfrm>
            <a:off x="766447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8" name="Rectangle 417"/>
          <p:cNvSpPr/>
          <p:nvPr/>
        </p:nvSpPr>
        <p:spPr>
          <a:xfrm>
            <a:off x="781211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9" name="Rectangle 418"/>
          <p:cNvSpPr/>
          <p:nvPr/>
        </p:nvSpPr>
        <p:spPr>
          <a:xfrm>
            <a:off x="795975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0" name="Rectangle 419"/>
          <p:cNvSpPr/>
          <p:nvPr/>
        </p:nvSpPr>
        <p:spPr>
          <a:xfrm>
            <a:off x="811849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1" name="Rectangle 420"/>
          <p:cNvSpPr/>
          <p:nvPr/>
        </p:nvSpPr>
        <p:spPr>
          <a:xfrm>
            <a:off x="826613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2" name="Rectangle 421"/>
          <p:cNvSpPr/>
          <p:nvPr/>
        </p:nvSpPr>
        <p:spPr>
          <a:xfrm>
            <a:off x="841377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3" name="Rectangle 422"/>
          <p:cNvSpPr/>
          <p:nvPr/>
        </p:nvSpPr>
        <p:spPr>
          <a:xfrm>
            <a:off x="856140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4" name="Rectangle 423"/>
          <p:cNvSpPr/>
          <p:nvPr/>
        </p:nvSpPr>
        <p:spPr>
          <a:xfrm>
            <a:off x="870904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5" name="Rectangle 424"/>
          <p:cNvSpPr/>
          <p:nvPr/>
        </p:nvSpPr>
        <p:spPr>
          <a:xfrm>
            <a:off x="885668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6" name="Rectangle 425"/>
          <p:cNvSpPr/>
          <p:nvPr/>
        </p:nvSpPr>
        <p:spPr>
          <a:xfrm>
            <a:off x="900431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7" name="Rectangle 426"/>
          <p:cNvSpPr/>
          <p:nvPr/>
        </p:nvSpPr>
        <p:spPr>
          <a:xfrm>
            <a:off x="915195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8" name="Rectangle 427"/>
          <p:cNvSpPr/>
          <p:nvPr/>
        </p:nvSpPr>
        <p:spPr>
          <a:xfrm>
            <a:off x="929959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9" name="Rectangle 428"/>
          <p:cNvSpPr/>
          <p:nvPr/>
        </p:nvSpPr>
        <p:spPr>
          <a:xfrm>
            <a:off x="944722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0" name="Rectangle 429"/>
          <p:cNvSpPr/>
          <p:nvPr/>
        </p:nvSpPr>
        <p:spPr>
          <a:xfrm>
            <a:off x="959486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1" name="Rectangle 430"/>
          <p:cNvSpPr/>
          <p:nvPr/>
        </p:nvSpPr>
        <p:spPr>
          <a:xfrm>
            <a:off x="974250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2" name="Rectangle 431"/>
          <p:cNvSpPr/>
          <p:nvPr/>
        </p:nvSpPr>
        <p:spPr>
          <a:xfrm>
            <a:off x="217968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3" name="Rectangle 432"/>
          <p:cNvSpPr/>
          <p:nvPr/>
        </p:nvSpPr>
        <p:spPr>
          <a:xfrm>
            <a:off x="232732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4" name="Rectangle 433"/>
          <p:cNvSpPr/>
          <p:nvPr/>
        </p:nvSpPr>
        <p:spPr>
          <a:xfrm>
            <a:off x="247496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5" name="Rectangle 434"/>
          <p:cNvSpPr/>
          <p:nvPr/>
        </p:nvSpPr>
        <p:spPr>
          <a:xfrm>
            <a:off x="262260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6" name="Rectangle 435"/>
          <p:cNvSpPr/>
          <p:nvPr/>
        </p:nvSpPr>
        <p:spPr>
          <a:xfrm>
            <a:off x="277023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7" name="Rectangle 436"/>
          <p:cNvSpPr/>
          <p:nvPr/>
        </p:nvSpPr>
        <p:spPr>
          <a:xfrm>
            <a:off x="291787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8" name="Rectangle 437"/>
          <p:cNvSpPr/>
          <p:nvPr/>
        </p:nvSpPr>
        <p:spPr>
          <a:xfrm>
            <a:off x="306551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9" name="Rectangle 438"/>
          <p:cNvSpPr/>
          <p:nvPr/>
        </p:nvSpPr>
        <p:spPr>
          <a:xfrm>
            <a:off x="321314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0" name="Rectangle 439"/>
          <p:cNvSpPr/>
          <p:nvPr/>
        </p:nvSpPr>
        <p:spPr>
          <a:xfrm>
            <a:off x="337189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1" name="Rectangle 440"/>
          <p:cNvSpPr/>
          <p:nvPr/>
        </p:nvSpPr>
        <p:spPr>
          <a:xfrm>
            <a:off x="351953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2" name="Rectangle 441"/>
          <p:cNvSpPr/>
          <p:nvPr/>
        </p:nvSpPr>
        <p:spPr>
          <a:xfrm>
            <a:off x="366716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3" name="Rectangle 442"/>
          <p:cNvSpPr/>
          <p:nvPr/>
        </p:nvSpPr>
        <p:spPr>
          <a:xfrm>
            <a:off x="381480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4" name="Rectangle 443"/>
          <p:cNvSpPr/>
          <p:nvPr/>
        </p:nvSpPr>
        <p:spPr>
          <a:xfrm>
            <a:off x="396244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5" name="Rectangle 444"/>
          <p:cNvSpPr/>
          <p:nvPr/>
        </p:nvSpPr>
        <p:spPr>
          <a:xfrm>
            <a:off x="411007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6" name="Rectangle 445"/>
          <p:cNvSpPr/>
          <p:nvPr/>
        </p:nvSpPr>
        <p:spPr>
          <a:xfrm>
            <a:off x="425771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7" name="Rectangle 446"/>
          <p:cNvSpPr/>
          <p:nvPr/>
        </p:nvSpPr>
        <p:spPr>
          <a:xfrm>
            <a:off x="440535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8" name="Rectangle 447"/>
          <p:cNvSpPr/>
          <p:nvPr/>
        </p:nvSpPr>
        <p:spPr>
          <a:xfrm>
            <a:off x="455299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9" name="Rectangle 448"/>
          <p:cNvSpPr/>
          <p:nvPr/>
        </p:nvSpPr>
        <p:spPr>
          <a:xfrm>
            <a:off x="470062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0" name="Rectangle 449"/>
          <p:cNvSpPr/>
          <p:nvPr/>
        </p:nvSpPr>
        <p:spPr>
          <a:xfrm>
            <a:off x="484826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1" name="Rectangle 450"/>
          <p:cNvSpPr/>
          <p:nvPr/>
        </p:nvSpPr>
        <p:spPr>
          <a:xfrm>
            <a:off x="499590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2" name="Rectangle 451"/>
          <p:cNvSpPr/>
          <p:nvPr/>
        </p:nvSpPr>
        <p:spPr>
          <a:xfrm>
            <a:off x="514353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3" name="Rectangle 452"/>
          <p:cNvSpPr/>
          <p:nvPr/>
        </p:nvSpPr>
        <p:spPr>
          <a:xfrm>
            <a:off x="529117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4" name="Rectangle 453"/>
          <p:cNvSpPr/>
          <p:nvPr/>
        </p:nvSpPr>
        <p:spPr>
          <a:xfrm>
            <a:off x="543881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5" name="Rectangle 454"/>
          <p:cNvSpPr/>
          <p:nvPr/>
        </p:nvSpPr>
        <p:spPr>
          <a:xfrm>
            <a:off x="558644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6" name="Rectangle 455"/>
          <p:cNvSpPr/>
          <p:nvPr/>
        </p:nvSpPr>
        <p:spPr>
          <a:xfrm>
            <a:off x="574519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7" name="Rectangle 456"/>
          <p:cNvSpPr/>
          <p:nvPr/>
        </p:nvSpPr>
        <p:spPr>
          <a:xfrm>
            <a:off x="589283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8" name="Rectangle 457"/>
          <p:cNvSpPr/>
          <p:nvPr/>
        </p:nvSpPr>
        <p:spPr>
          <a:xfrm>
            <a:off x="604046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9" name="Rectangle 458"/>
          <p:cNvSpPr/>
          <p:nvPr/>
        </p:nvSpPr>
        <p:spPr>
          <a:xfrm>
            <a:off x="618810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0" name="Rectangle 459"/>
          <p:cNvSpPr/>
          <p:nvPr/>
        </p:nvSpPr>
        <p:spPr>
          <a:xfrm>
            <a:off x="633574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1" name="Rectangle 460"/>
          <p:cNvSpPr/>
          <p:nvPr/>
        </p:nvSpPr>
        <p:spPr>
          <a:xfrm>
            <a:off x="648338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2" name="Rectangle 461"/>
          <p:cNvSpPr/>
          <p:nvPr/>
        </p:nvSpPr>
        <p:spPr>
          <a:xfrm>
            <a:off x="663101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3" name="Rectangle 462"/>
          <p:cNvSpPr/>
          <p:nvPr/>
        </p:nvSpPr>
        <p:spPr>
          <a:xfrm>
            <a:off x="677865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4" name="Rectangle 463"/>
          <p:cNvSpPr/>
          <p:nvPr/>
        </p:nvSpPr>
        <p:spPr>
          <a:xfrm>
            <a:off x="692629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5" name="Rectangle 464"/>
          <p:cNvSpPr/>
          <p:nvPr/>
        </p:nvSpPr>
        <p:spPr>
          <a:xfrm>
            <a:off x="707392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6" name="Rectangle 465"/>
          <p:cNvSpPr/>
          <p:nvPr/>
        </p:nvSpPr>
        <p:spPr>
          <a:xfrm>
            <a:off x="722156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7" name="Rectangle 466"/>
          <p:cNvSpPr/>
          <p:nvPr/>
        </p:nvSpPr>
        <p:spPr>
          <a:xfrm>
            <a:off x="736920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8" name="Rectangle 467"/>
          <p:cNvSpPr/>
          <p:nvPr/>
        </p:nvSpPr>
        <p:spPr>
          <a:xfrm>
            <a:off x="751683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9" name="Rectangle 468"/>
          <p:cNvSpPr/>
          <p:nvPr/>
        </p:nvSpPr>
        <p:spPr>
          <a:xfrm>
            <a:off x="766447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0" name="Rectangle 469"/>
          <p:cNvSpPr/>
          <p:nvPr/>
        </p:nvSpPr>
        <p:spPr>
          <a:xfrm>
            <a:off x="781211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1" name="Rectangle 470"/>
          <p:cNvSpPr/>
          <p:nvPr/>
        </p:nvSpPr>
        <p:spPr>
          <a:xfrm>
            <a:off x="795975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2" name="Rectangle 471"/>
          <p:cNvSpPr/>
          <p:nvPr/>
        </p:nvSpPr>
        <p:spPr>
          <a:xfrm>
            <a:off x="811849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3" name="Rectangle 472"/>
          <p:cNvSpPr/>
          <p:nvPr/>
        </p:nvSpPr>
        <p:spPr>
          <a:xfrm>
            <a:off x="826613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4" name="Rectangle 473"/>
          <p:cNvSpPr/>
          <p:nvPr/>
        </p:nvSpPr>
        <p:spPr>
          <a:xfrm>
            <a:off x="841377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5" name="Rectangle 474"/>
          <p:cNvSpPr/>
          <p:nvPr/>
        </p:nvSpPr>
        <p:spPr>
          <a:xfrm>
            <a:off x="856140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6" name="Rectangle 475"/>
          <p:cNvSpPr/>
          <p:nvPr/>
        </p:nvSpPr>
        <p:spPr>
          <a:xfrm>
            <a:off x="870904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7" name="Rectangle 476"/>
          <p:cNvSpPr/>
          <p:nvPr/>
        </p:nvSpPr>
        <p:spPr>
          <a:xfrm>
            <a:off x="885668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8" name="Rectangle 477"/>
          <p:cNvSpPr/>
          <p:nvPr/>
        </p:nvSpPr>
        <p:spPr>
          <a:xfrm>
            <a:off x="900431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9" name="Rectangle 478"/>
          <p:cNvSpPr/>
          <p:nvPr/>
        </p:nvSpPr>
        <p:spPr>
          <a:xfrm>
            <a:off x="915195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0" name="Rectangle 479"/>
          <p:cNvSpPr/>
          <p:nvPr/>
        </p:nvSpPr>
        <p:spPr>
          <a:xfrm>
            <a:off x="929959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1" name="Rectangle 480"/>
          <p:cNvSpPr/>
          <p:nvPr/>
        </p:nvSpPr>
        <p:spPr>
          <a:xfrm>
            <a:off x="944722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2" name="Rectangle 481"/>
          <p:cNvSpPr/>
          <p:nvPr/>
        </p:nvSpPr>
        <p:spPr>
          <a:xfrm>
            <a:off x="959486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3" name="Rectangle 482"/>
          <p:cNvSpPr/>
          <p:nvPr/>
        </p:nvSpPr>
        <p:spPr>
          <a:xfrm>
            <a:off x="974250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4" name="Rectangle 483"/>
          <p:cNvSpPr/>
          <p:nvPr/>
        </p:nvSpPr>
        <p:spPr>
          <a:xfrm>
            <a:off x="217968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5" name="Rectangle 484"/>
          <p:cNvSpPr/>
          <p:nvPr/>
        </p:nvSpPr>
        <p:spPr>
          <a:xfrm>
            <a:off x="232732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6" name="Rectangle 485"/>
          <p:cNvSpPr/>
          <p:nvPr/>
        </p:nvSpPr>
        <p:spPr>
          <a:xfrm>
            <a:off x="247496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7" name="Rectangle 486"/>
          <p:cNvSpPr/>
          <p:nvPr/>
        </p:nvSpPr>
        <p:spPr>
          <a:xfrm>
            <a:off x="262260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8" name="Rectangle 487"/>
          <p:cNvSpPr/>
          <p:nvPr/>
        </p:nvSpPr>
        <p:spPr>
          <a:xfrm>
            <a:off x="277023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9" name="Rectangle 488"/>
          <p:cNvSpPr/>
          <p:nvPr/>
        </p:nvSpPr>
        <p:spPr>
          <a:xfrm>
            <a:off x="291787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0" name="Rectangle 489"/>
          <p:cNvSpPr/>
          <p:nvPr/>
        </p:nvSpPr>
        <p:spPr>
          <a:xfrm>
            <a:off x="306551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1" name="Rectangle 490"/>
          <p:cNvSpPr/>
          <p:nvPr/>
        </p:nvSpPr>
        <p:spPr>
          <a:xfrm>
            <a:off x="321314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2" name="Rectangle 491"/>
          <p:cNvSpPr/>
          <p:nvPr/>
        </p:nvSpPr>
        <p:spPr>
          <a:xfrm>
            <a:off x="337189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3" name="Rectangle 492"/>
          <p:cNvSpPr/>
          <p:nvPr/>
        </p:nvSpPr>
        <p:spPr>
          <a:xfrm>
            <a:off x="351953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4" name="Rectangle 493"/>
          <p:cNvSpPr/>
          <p:nvPr/>
        </p:nvSpPr>
        <p:spPr>
          <a:xfrm>
            <a:off x="366716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5" name="Rectangle 494"/>
          <p:cNvSpPr/>
          <p:nvPr/>
        </p:nvSpPr>
        <p:spPr>
          <a:xfrm>
            <a:off x="381480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6" name="Rectangle 495"/>
          <p:cNvSpPr/>
          <p:nvPr/>
        </p:nvSpPr>
        <p:spPr>
          <a:xfrm>
            <a:off x="396244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7" name="Rectangle 496"/>
          <p:cNvSpPr/>
          <p:nvPr/>
        </p:nvSpPr>
        <p:spPr>
          <a:xfrm>
            <a:off x="411007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8" name="Rectangle 497"/>
          <p:cNvSpPr/>
          <p:nvPr/>
        </p:nvSpPr>
        <p:spPr>
          <a:xfrm>
            <a:off x="425771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9" name="Rectangle 498"/>
          <p:cNvSpPr/>
          <p:nvPr/>
        </p:nvSpPr>
        <p:spPr>
          <a:xfrm>
            <a:off x="440535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0" name="Rectangle 499"/>
          <p:cNvSpPr/>
          <p:nvPr/>
        </p:nvSpPr>
        <p:spPr>
          <a:xfrm>
            <a:off x="455299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1" name="Rectangle 500"/>
          <p:cNvSpPr/>
          <p:nvPr/>
        </p:nvSpPr>
        <p:spPr>
          <a:xfrm>
            <a:off x="470062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2" name="Rectangle 501"/>
          <p:cNvSpPr/>
          <p:nvPr/>
        </p:nvSpPr>
        <p:spPr>
          <a:xfrm>
            <a:off x="484826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3" name="Rectangle 502"/>
          <p:cNvSpPr/>
          <p:nvPr/>
        </p:nvSpPr>
        <p:spPr>
          <a:xfrm>
            <a:off x="499590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4" name="Rectangle 503"/>
          <p:cNvSpPr/>
          <p:nvPr/>
        </p:nvSpPr>
        <p:spPr>
          <a:xfrm>
            <a:off x="514353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5" name="Rectangle 504"/>
          <p:cNvSpPr/>
          <p:nvPr/>
        </p:nvSpPr>
        <p:spPr>
          <a:xfrm>
            <a:off x="529117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6" name="Rectangle 505"/>
          <p:cNvSpPr/>
          <p:nvPr/>
        </p:nvSpPr>
        <p:spPr>
          <a:xfrm>
            <a:off x="543881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7" name="Rectangle 506"/>
          <p:cNvSpPr/>
          <p:nvPr/>
        </p:nvSpPr>
        <p:spPr>
          <a:xfrm>
            <a:off x="558644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8" name="Rectangle 507"/>
          <p:cNvSpPr/>
          <p:nvPr/>
        </p:nvSpPr>
        <p:spPr>
          <a:xfrm>
            <a:off x="574519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9" name="Rectangle 508"/>
          <p:cNvSpPr/>
          <p:nvPr/>
        </p:nvSpPr>
        <p:spPr>
          <a:xfrm>
            <a:off x="589283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0" name="Rectangle 509"/>
          <p:cNvSpPr/>
          <p:nvPr/>
        </p:nvSpPr>
        <p:spPr>
          <a:xfrm>
            <a:off x="604046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1" name="Rectangle 510"/>
          <p:cNvSpPr/>
          <p:nvPr/>
        </p:nvSpPr>
        <p:spPr>
          <a:xfrm>
            <a:off x="618810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2" name="Rectangle 511"/>
          <p:cNvSpPr/>
          <p:nvPr/>
        </p:nvSpPr>
        <p:spPr>
          <a:xfrm>
            <a:off x="633574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3" name="Rectangle 512"/>
          <p:cNvSpPr/>
          <p:nvPr/>
        </p:nvSpPr>
        <p:spPr>
          <a:xfrm>
            <a:off x="648338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4" name="Rectangle 513"/>
          <p:cNvSpPr/>
          <p:nvPr/>
        </p:nvSpPr>
        <p:spPr>
          <a:xfrm>
            <a:off x="663101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5" name="Rectangle 514"/>
          <p:cNvSpPr/>
          <p:nvPr/>
        </p:nvSpPr>
        <p:spPr>
          <a:xfrm>
            <a:off x="677865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6" name="Rectangle 515"/>
          <p:cNvSpPr/>
          <p:nvPr/>
        </p:nvSpPr>
        <p:spPr>
          <a:xfrm>
            <a:off x="692629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7" name="Rectangle 516"/>
          <p:cNvSpPr/>
          <p:nvPr/>
        </p:nvSpPr>
        <p:spPr>
          <a:xfrm>
            <a:off x="707392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8" name="Rectangle 517"/>
          <p:cNvSpPr/>
          <p:nvPr/>
        </p:nvSpPr>
        <p:spPr>
          <a:xfrm>
            <a:off x="722156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9" name="Rectangle 518"/>
          <p:cNvSpPr/>
          <p:nvPr/>
        </p:nvSpPr>
        <p:spPr>
          <a:xfrm>
            <a:off x="736920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0" name="Rectangle 519"/>
          <p:cNvSpPr/>
          <p:nvPr/>
        </p:nvSpPr>
        <p:spPr>
          <a:xfrm>
            <a:off x="751683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1" name="Rectangle 520"/>
          <p:cNvSpPr/>
          <p:nvPr/>
        </p:nvSpPr>
        <p:spPr>
          <a:xfrm>
            <a:off x="766447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2" name="Rectangle 521"/>
          <p:cNvSpPr/>
          <p:nvPr/>
        </p:nvSpPr>
        <p:spPr>
          <a:xfrm>
            <a:off x="781211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3" name="Rectangle 522"/>
          <p:cNvSpPr/>
          <p:nvPr/>
        </p:nvSpPr>
        <p:spPr>
          <a:xfrm>
            <a:off x="795975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4" name="Rectangle 523"/>
          <p:cNvSpPr/>
          <p:nvPr/>
        </p:nvSpPr>
        <p:spPr>
          <a:xfrm>
            <a:off x="811849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5" name="Rectangle 524"/>
          <p:cNvSpPr/>
          <p:nvPr/>
        </p:nvSpPr>
        <p:spPr>
          <a:xfrm>
            <a:off x="826613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6" name="Rectangle 525"/>
          <p:cNvSpPr/>
          <p:nvPr/>
        </p:nvSpPr>
        <p:spPr>
          <a:xfrm>
            <a:off x="841377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7" name="Rectangle 526"/>
          <p:cNvSpPr/>
          <p:nvPr/>
        </p:nvSpPr>
        <p:spPr>
          <a:xfrm>
            <a:off x="856140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8" name="Rectangle 527"/>
          <p:cNvSpPr/>
          <p:nvPr/>
        </p:nvSpPr>
        <p:spPr>
          <a:xfrm>
            <a:off x="870904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9" name="Rectangle 528"/>
          <p:cNvSpPr/>
          <p:nvPr/>
        </p:nvSpPr>
        <p:spPr>
          <a:xfrm>
            <a:off x="885668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0" name="Rectangle 529"/>
          <p:cNvSpPr/>
          <p:nvPr/>
        </p:nvSpPr>
        <p:spPr>
          <a:xfrm>
            <a:off x="900431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1" name="Rectangle 530"/>
          <p:cNvSpPr/>
          <p:nvPr/>
        </p:nvSpPr>
        <p:spPr>
          <a:xfrm>
            <a:off x="915195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2" name="Rectangle 531"/>
          <p:cNvSpPr/>
          <p:nvPr/>
        </p:nvSpPr>
        <p:spPr>
          <a:xfrm>
            <a:off x="929959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3" name="Rectangle 532"/>
          <p:cNvSpPr/>
          <p:nvPr/>
        </p:nvSpPr>
        <p:spPr>
          <a:xfrm>
            <a:off x="944722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4" name="Rectangle 533"/>
          <p:cNvSpPr/>
          <p:nvPr/>
        </p:nvSpPr>
        <p:spPr>
          <a:xfrm>
            <a:off x="959486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5" name="Rectangle 534"/>
          <p:cNvSpPr/>
          <p:nvPr/>
        </p:nvSpPr>
        <p:spPr>
          <a:xfrm>
            <a:off x="974250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6" name="Rectangle 535"/>
          <p:cNvSpPr/>
          <p:nvPr/>
        </p:nvSpPr>
        <p:spPr>
          <a:xfrm>
            <a:off x="217968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7" name="Rectangle 536"/>
          <p:cNvSpPr/>
          <p:nvPr/>
        </p:nvSpPr>
        <p:spPr>
          <a:xfrm>
            <a:off x="232732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8" name="Rectangle 537"/>
          <p:cNvSpPr/>
          <p:nvPr/>
        </p:nvSpPr>
        <p:spPr>
          <a:xfrm>
            <a:off x="247496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9" name="Rectangle 538"/>
          <p:cNvSpPr/>
          <p:nvPr/>
        </p:nvSpPr>
        <p:spPr>
          <a:xfrm>
            <a:off x="262260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0" name="Rectangle 539"/>
          <p:cNvSpPr/>
          <p:nvPr/>
        </p:nvSpPr>
        <p:spPr>
          <a:xfrm>
            <a:off x="277023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1" name="Rectangle 540"/>
          <p:cNvSpPr/>
          <p:nvPr/>
        </p:nvSpPr>
        <p:spPr>
          <a:xfrm>
            <a:off x="291787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2" name="Rectangle 541"/>
          <p:cNvSpPr/>
          <p:nvPr/>
        </p:nvSpPr>
        <p:spPr>
          <a:xfrm>
            <a:off x="306551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3" name="Rectangle 542"/>
          <p:cNvSpPr/>
          <p:nvPr/>
        </p:nvSpPr>
        <p:spPr>
          <a:xfrm>
            <a:off x="321314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4" name="Rectangle 543"/>
          <p:cNvSpPr/>
          <p:nvPr/>
        </p:nvSpPr>
        <p:spPr>
          <a:xfrm>
            <a:off x="337189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5" name="Rectangle 544"/>
          <p:cNvSpPr/>
          <p:nvPr/>
        </p:nvSpPr>
        <p:spPr>
          <a:xfrm>
            <a:off x="351953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6" name="Rectangle 545"/>
          <p:cNvSpPr/>
          <p:nvPr/>
        </p:nvSpPr>
        <p:spPr>
          <a:xfrm>
            <a:off x="366716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7" name="Rectangle 546"/>
          <p:cNvSpPr/>
          <p:nvPr/>
        </p:nvSpPr>
        <p:spPr>
          <a:xfrm>
            <a:off x="381480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8" name="Rectangle 547"/>
          <p:cNvSpPr/>
          <p:nvPr/>
        </p:nvSpPr>
        <p:spPr>
          <a:xfrm>
            <a:off x="396244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9" name="Rectangle 548"/>
          <p:cNvSpPr/>
          <p:nvPr/>
        </p:nvSpPr>
        <p:spPr>
          <a:xfrm>
            <a:off x="411007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0" name="Rectangle 549"/>
          <p:cNvSpPr/>
          <p:nvPr/>
        </p:nvSpPr>
        <p:spPr>
          <a:xfrm>
            <a:off x="425771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1" name="Rectangle 550"/>
          <p:cNvSpPr/>
          <p:nvPr/>
        </p:nvSpPr>
        <p:spPr>
          <a:xfrm>
            <a:off x="440535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2" name="Rectangle 551"/>
          <p:cNvSpPr/>
          <p:nvPr/>
        </p:nvSpPr>
        <p:spPr>
          <a:xfrm>
            <a:off x="455299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3" name="Rectangle 552"/>
          <p:cNvSpPr/>
          <p:nvPr/>
        </p:nvSpPr>
        <p:spPr>
          <a:xfrm>
            <a:off x="470062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4" name="Rectangle 553"/>
          <p:cNvSpPr/>
          <p:nvPr/>
        </p:nvSpPr>
        <p:spPr>
          <a:xfrm>
            <a:off x="484826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5" name="Rectangle 554"/>
          <p:cNvSpPr/>
          <p:nvPr/>
        </p:nvSpPr>
        <p:spPr>
          <a:xfrm>
            <a:off x="499590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6" name="Rectangle 555"/>
          <p:cNvSpPr/>
          <p:nvPr/>
        </p:nvSpPr>
        <p:spPr>
          <a:xfrm>
            <a:off x="514353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7" name="Rectangle 556"/>
          <p:cNvSpPr/>
          <p:nvPr/>
        </p:nvSpPr>
        <p:spPr>
          <a:xfrm>
            <a:off x="529117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8" name="Rectangle 557"/>
          <p:cNvSpPr/>
          <p:nvPr/>
        </p:nvSpPr>
        <p:spPr>
          <a:xfrm>
            <a:off x="543881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9" name="Rectangle 558"/>
          <p:cNvSpPr/>
          <p:nvPr/>
        </p:nvSpPr>
        <p:spPr>
          <a:xfrm>
            <a:off x="558644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0" name="Rectangle 559"/>
          <p:cNvSpPr/>
          <p:nvPr/>
        </p:nvSpPr>
        <p:spPr>
          <a:xfrm>
            <a:off x="574519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1" name="Rectangle 560"/>
          <p:cNvSpPr/>
          <p:nvPr/>
        </p:nvSpPr>
        <p:spPr>
          <a:xfrm>
            <a:off x="589283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2" name="Rectangle 561"/>
          <p:cNvSpPr/>
          <p:nvPr/>
        </p:nvSpPr>
        <p:spPr>
          <a:xfrm>
            <a:off x="604046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3" name="Rectangle 562"/>
          <p:cNvSpPr/>
          <p:nvPr/>
        </p:nvSpPr>
        <p:spPr>
          <a:xfrm>
            <a:off x="618810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4" name="Rectangle 563"/>
          <p:cNvSpPr/>
          <p:nvPr/>
        </p:nvSpPr>
        <p:spPr>
          <a:xfrm>
            <a:off x="633574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5" name="Rectangle 564"/>
          <p:cNvSpPr/>
          <p:nvPr/>
        </p:nvSpPr>
        <p:spPr>
          <a:xfrm>
            <a:off x="648338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6" name="Rectangle 565"/>
          <p:cNvSpPr/>
          <p:nvPr/>
        </p:nvSpPr>
        <p:spPr>
          <a:xfrm>
            <a:off x="663101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7" name="Rectangle 566"/>
          <p:cNvSpPr/>
          <p:nvPr/>
        </p:nvSpPr>
        <p:spPr>
          <a:xfrm>
            <a:off x="677865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8" name="Rectangle 567"/>
          <p:cNvSpPr/>
          <p:nvPr/>
        </p:nvSpPr>
        <p:spPr>
          <a:xfrm>
            <a:off x="692629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9" name="Rectangle 568"/>
          <p:cNvSpPr/>
          <p:nvPr/>
        </p:nvSpPr>
        <p:spPr>
          <a:xfrm>
            <a:off x="707392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0" name="Rectangle 569"/>
          <p:cNvSpPr/>
          <p:nvPr/>
        </p:nvSpPr>
        <p:spPr>
          <a:xfrm>
            <a:off x="722156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1" name="Rectangle 570"/>
          <p:cNvSpPr/>
          <p:nvPr/>
        </p:nvSpPr>
        <p:spPr>
          <a:xfrm>
            <a:off x="736920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2" name="Rectangle 571"/>
          <p:cNvSpPr/>
          <p:nvPr/>
        </p:nvSpPr>
        <p:spPr>
          <a:xfrm>
            <a:off x="751683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3" name="Rectangle 572"/>
          <p:cNvSpPr/>
          <p:nvPr/>
        </p:nvSpPr>
        <p:spPr>
          <a:xfrm>
            <a:off x="766447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4" name="Rectangle 573"/>
          <p:cNvSpPr/>
          <p:nvPr/>
        </p:nvSpPr>
        <p:spPr>
          <a:xfrm>
            <a:off x="781211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5" name="Rectangle 574"/>
          <p:cNvSpPr/>
          <p:nvPr/>
        </p:nvSpPr>
        <p:spPr>
          <a:xfrm>
            <a:off x="795975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6" name="Rectangle 575"/>
          <p:cNvSpPr/>
          <p:nvPr/>
        </p:nvSpPr>
        <p:spPr>
          <a:xfrm>
            <a:off x="811849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7" name="Rectangle 576"/>
          <p:cNvSpPr/>
          <p:nvPr/>
        </p:nvSpPr>
        <p:spPr>
          <a:xfrm>
            <a:off x="826613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8" name="Rectangle 577"/>
          <p:cNvSpPr/>
          <p:nvPr/>
        </p:nvSpPr>
        <p:spPr>
          <a:xfrm>
            <a:off x="841377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9" name="Rectangle 578"/>
          <p:cNvSpPr/>
          <p:nvPr/>
        </p:nvSpPr>
        <p:spPr>
          <a:xfrm>
            <a:off x="856140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0" name="Rectangle 579"/>
          <p:cNvSpPr/>
          <p:nvPr/>
        </p:nvSpPr>
        <p:spPr>
          <a:xfrm>
            <a:off x="870904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1" name="Rectangle 580"/>
          <p:cNvSpPr/>
          <p:nvPr/>
        </p:nvSpPr>
        <p:spPr>
          <a:xfrm>
            <a:off x="885668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2" name="Rectangle 581"/>
          <p:cNvSpPr/>
          <p:nvPr/>
        </p:nvSpPr>
        <p:spPr>
          <a:xfrm>
            <a:off x="900431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3" name="Rectangle 582"/>
          <p:cNvSpPr/>
          <p:nvPr/>
        </p:nvSpPr>
        <p:spPr>
          <a:xfrm>
            <a:off x="915195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4" name="Rectangle 583"/>
          <p:cNvSpPr/>
          <p:nvPr/>
        </p:nvSpPr>
        <p:spPr>
          <a:xfrm>
            <a:off x="929959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5" name="Rectangle 584"/>
          <p:cNvSpPr/>
          <p:nvPr/>
        </p:nvSpPr>
        <p:spPr>
          <a:xfrm>
            <a:off x="944722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6" name="Rectangle 585"/>
          <p:cNvSpPr/>
          <p:nvPr/>
        </p:nvSpPr>
        <p:spPr>
          <a:xfrm>
            <a:off x="959486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7" name="Rectangle 586"/>
          <p:cNvSpPr/>
          <p:nvPr/>
        </p:nvSpPr>
        <p:spPr>
          <a:xfrm>
            <a:off x="974250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8" name="Rectangle 587"/>
          <p:cNvSpPr/>
          <p:nvPr/>
        </p:nvSpPr>
        <p:spPr>
          <a:xfrm>
            <a:off x="217968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9" name="Rectangle 588"/>
          <p:cNvSpPr/>
          <p:nvPr/>
        </p:nvSpPr>
        <p:spPr>
          <a:xfrm>
            <a:off x="232732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0" name="Rectangle 589"/>
          <p:cNvSpPr/>
          <p:nvPr/>
        </p:nvSpPr>
        <p:spPr>
          <a:xfrm>
            <a:off x="247496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1" name="Rectangle 590"/>
          <p:cNvSpPr/>
          <p:nvPr/>
        </p:nvSpPr>
        <p:spPr>
          <a:xfrm>
            <a:off x="262260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2" name="Rectangle 591"/>
          <p:cNvSpPr/>
          <p:nvPr/>
        </p:nvSpPr>
        <p:spPr>
          <a:xfrm>
            <a:off x="277023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3" name="Rectangle 592"/>
          <p:cNvSpPr/>
          <p:nvPr/>
        </p:nvSpPr>
        <p:spPr>
          <a:xfrm>
            <a:off x="291787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4" name="Rectangle 593"/>
          <p:cNvSpPr/>
          <p:nvPr/>
        </p:nvSpPr>
        <p:spPr>
          <a:xfrm>
            <a:off x="306551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5" name="Rectangle 594"/>
          <p:cNvSpPr/>
          <p:nvPr/>
        </p:nvSpPr>
        <p:spPr>
          <a:xfrm>
            <a:off x="321314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6" name="Rectangle 595"/>
          <p:cNvSpPr/>
          <p:nvPr/>
        </p:nvSpPr>
        <p:spPr>
          <a:xfrm>
            <a:off x="337189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7" name="Rectangle 596"/>
          <p:cNvSpPr/>
          <p:nvPr/>
        </p:nvSpPr>
        <p:spPr>
          <a:xfrm>
            <a:off x="351953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8" name="Rectangle 597"/>
          <p:cNvSpPr/>
          <p:nvPr/>
        </p:nvSpPr>
        <p:spPr>
          <a:xfrm>
            <a:off x="366716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9" name="Rectangle 598"/>
          <p:cNvSpPr/>
          <p:nvPr/>
        </p:nvSpPr>
        <p:spPr>
          <a:xfrm>
            <a:off x="381480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0" name="Rectangle 599"/>
          <p:cNvSpPr/>
          <p:nvPr/>
        </p:nvSpPr>
        <p:spPr>
          <a:xfrm>
            <a:off x="396244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1" name="Rectangle 600"/>
          <p:cNvSpPr/>
          <p:nvPr/>
        </p:nvSpPr>
        <p:spPr>
          <a:xfrm>
            <a:off x="411007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2" name="Rectangle 601"/>
          <p:cNvSpPr/>
          <p:nvPr/>
        </p:nvSpPr>
        <p:spPr>
          <a:xfrm>
            <a:off x="425771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3" name="Rectangle 602"/>
          <p:cNvSpPr/>
          <p:nvPr/>
        </p:nvSpPr>
        <p:spPr>
          <a:xfrm>
            <a:off x="440535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4" name="Rectangle 603"/>
          <p:cNvSpPr/>
          <p:nvPr/>
        </p:nvSpPr>
        <p:spPr>
          <a:xfrm>
            <a:off x="455299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5" name="Rectangle 604"/>
          <p:cNvSpPr/>
          <p:nvPr/>
        </p:nvSpPr>
        <p:spPr>
          <a:xfrm>
            <a:off x="470062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6" name="Rectangle 605"/>
          <p:cNvSpPr/>
          <p:nvPr/>
        </p:nvSpPr>
        <p:spPr>
          <a:xfrm>
            <a:off x="484826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7" name="Rectangle 606"/>
          <p:cNvSpPr/>
          <p:nvPr/>
        </p:nvSpPr>
        <p:spPr>
          <a:xfrm>
            <a:off x="499590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8" name="Rectangle 607"/>
          <p:cNvSpPr/>
          <p:nvPr/>
        </p:nvSpPr>
        <p:spPr>
          <a:xfrm>
            <a:off x="514353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9" name="Rectangle 608"/>
          <p:cNvSpPr/>
          <p:nvPr/>
        </p:nvSpPr>
        <p:spPr>
          <a:xfrm>
            <a:off x="529117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0" name="Rectangle 609"/>
          <p:cNvSpPr/>
          <p:nvPr/>
        </p:nvSpPr>
        <p:spPr>
          <a:xfrm>
            <a:off x="543881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1" name="Rectangle 610"/>
          <p:cNvSpPr/>
          <p:nvPr/>
        </p:nvSpPr>
        <p:spPr>
          <a:xfrm>
            <a:off x="558644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2" name="Rectangle 611"/>
          <p:cNvSpPr/>
          <p:nvPr/>
        </p:nvSpPr>
        <p:spPr>
          <a:xfrm>
            <a:off x="574519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3" name="Rectangle 612"/>
          <p:cNvSpPr/>
          <p:nvPr/>
        </p:nvSpPr>
        <p:spPr>
          <a:xfrm>
            <a:off x="589283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4" name="Rectangle 613"/>
          <p:cNvSpPr/>
          <p:nvPr/>
        </p:nvSpPr>
        <p:spPr>
          <a:xfrm>
            <a:off x="604046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5" name="Rectangle 614"/>
          <p:cNvSpPr/>
          <p:nvPr/>
        </p:nvSpPr>
        <p:spPr>
          <a:xfrm>
            <a:off x="618810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6" name="Rectangle 615"/>
          <p:cNvSpPr/>
          <p:nvPr/>
        </p:nvSpPr>
        <p:spPr>
          <a:xfrm>
            <a:off x="633574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7" name="Rectangle 616"/>
          <p:cNvSpPr/>
          <p:nvPr/>
        </p:nvSpPr>
        <p:spPr>
          <a:xfrm>
            <a:off x="648338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8" name="Rectangle 617"/>
          <p:cNvSpPr/>
          <p:nvPr/>
        </p:nvSpPr>
        <p:spPr>
          <a:xfrm>
            <a:off x="663101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9" name="Rectangle 618"/>
          <p:cNvSpPr/>
          <p:nvPr/>
        </p:nvSpPr>
        <p:spPr>
          <a:xfrm>
            <a:off x="677865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0" name="Rectangle 619"/>
          <p:cNvSpPr/>
          <p:nvPr/>
        </p:nvSpPr>
        <p:spPr>
          <a:xfrm>
            <a:off x="692629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1" name="Rectangle 620"/>
          <p:cNvSpPr/>
          <p:nvPr/>
        </p:nvSpPr>
        <p:spPr>
          <a:xfrm>
            <a:off x="707392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2" name="Rectangle 621"/>
          <p:cNvSpPr/>
          <p:nvPr/>
        </p:nvSpPr>
        <p:spPr>
          <a:xfrm>
            <a:off x="722156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3" name="Rectangle 622"/>
          <p:cNvSpPr/>
          <p:nvPr/>
        </p:nvSpPr>
        <p:spPr>
          <a:xfrm>
            <a:off x="736920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4" name="Rectangle 623"/>
          <p:cNvSpPr/>
          <p:nvPr/>
        </p:nvSpPr>
        <p:spPr>
          <a:xfrm>
            <a:off x="751683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5" name="Rectangle 624"/>
          <p:cNvSpPr/>
          <p:nvPr/>
        </p:nvSpPr>
        <p:spPr>
          <a:xfrm>
            <a:off x="766447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6" name="Rectangle 625"/>
          <p:cNvSpPr/>
          <p:nvPr/>
        </p:nvSpPr>
        <p:spPr>
          <a:xfrm>
            <a:off x="781211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7" name="Rectangle 626"/>
          <p:cNvSpPr/>
          <p:nvPr/>
        </p:nvSpPr>
        <p:spPr>
          <a:xfrm>
            <a:off x="795975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8" name="Rectangle 627"/>
          <p:cNvSpPr/>
          <p:nvPr/>
        </p:nvSpPr>
        <p:spPr>
          <a:xfrm>
            <a:off x="811849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9" name="Rectangle 628"/>
          <p:cNvSpPr/>
          <p:nvPr/>
        </p:nvSpPr>
        <p:spPr>
          <a:xfrm>
            <a:off x="826613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0" name="Rectangle 629"/>
          <p:cNvSpPr/>
          <p:nvPr/>
        </p:nvSpPr>
        <p:spPr>
          <a:xfrm>
            <a:off x="841377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1" name="Rectangle 630"/>
          <p:cNvSpPr/>
          <p:nvPr/>
        </p:nvSpPr>
        <p:spPr>
          <a:xfrm>
            <a:off x="856140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2" name="Rectangle 631"/>
          <p:cNvSpPr/>
          <p:nvPr/>
        </p:nvSpPr>
        <p:spPr>
          <a:xfrm>
            <a:off x="870904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3" name="Rectangle 632"/>
          <p:cNvSpPr/>
          <p:nvPr/>
        </p:nvSpPr>
        <p:spPr>
          <a:xfrm>
            <a:off x="885668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4" name="Rectangle 633"/>
          <p:cNvSpPr/>
          <p:nvPr/>
        </p:nvSpPr>
        <p:spPr>
          <a:xfrm>
            <a:off x="900431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5" name="Rectangle 634"/>
          <p:cNvSpPr/>
          <p:nvPr/>
        </p:nvSpPr>
        <p:spPr>
          <a:xfrm>
            <a:off x="915195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6" name="Rectangle 635"/>
          <p:cNvSpPr/>
          <p:nvPr/>
        </p:nvSpPr>
        <p:spPr>
          <a:xfrm>
            <a:off x="929959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7" name="Rectangle 636"/>
          <p:cNvSpPr/>
          <p:nvPr/>
        </p:nvSpPr>
        <p:spPr>
          <a:xfrm>
            <a:off x="944722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8" name="Rectangle 637"/>
          <p:cNvSpPr/>
          <p:nvPr/>
        </p:nvSpPr>
        <p:spPr>
          <a:xfrm>
            <a:off x="959486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9" name="Rectangle 638"/>
          <p:cNvSpPr/>
          <p:nvPr/>
        </p:nvSpPr>
        <p:spPr>
          <a:xfrm>
            <a:off x="974250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0" name="Rectangle 639"/>
          <p:cNvSpPr/>
          <p:nvPr/>
        </p:nvSpPr>
        <p:spPr>
          <a:xfrm>
            <a:off x="217968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1" name="Rectangle 640"/>
          <p:cNvSpPr/>
          <p:nvPr/>
        </p:nvSpPr>
        <p:spPr>
          <a:xfrm>
            <a:off x="232732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2" name="Rectangle 641"/>
          <p:cNvSpPr/>
          <p:nvPr/>
        </p:nvSpPr>
        <p:spPr>
          <a:xfrm>
            <a:off x="247496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3" name="Rectangle 642"/>
          <p:cNvSpPr/>
          <p:nvPr/>
        </p:nvSpPr>
        <p:spPr>
          <a:xfrm>
            <a:off x="262260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4" name="Rectangle 643"/>
          <p:cNvSpPr/>
          <p:nvPr/>
        </p:nvSpPr>
        <p:spPr>
          <a:xfrm>
            <a:off x="277023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5" name="Rectangle 644"/>
          <p:cNvSpPr/>
          <p:nvPr/>
        </p:nvSpPr>
        <p:spPr>
          <a:xfrm>
            <a:off x="291787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6" name="Rectangle 645"/>
          <p:cNvSpPr/>
          <p:nvPr/>
        </p:nvSpPr>
        <p:spPr>
          <a:xfrm>
            <a:off x="306551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7" name="Rectangle 646"/>
          <p:cNvSpPr/>
          <p:nvPr/>
        </p:nvSpPr>
        <p:spPr>
          <a:xfrm>
            <a:off x="321314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8" name="Rectangle 647"/>
          <p:cNvSpPr/>
          <p:nvPr/>
        </p:nvSpPr>
        <p:spPr>
          <a:xfrm>
            <a:off x="337189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9" name="Rectangle 648"/>
          <p:cNvSpPr/>
          <p:nvPr/>
        </p:nvSpPr>
        <p:spPr>
          <a:xfrm>
            <a:off x="351953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0" name="Rectangle 649"/>
          <p:cNvSpPr/>
          <p:nvPr/>
        </p:nvSpPr>
        <p:spPr>
          <a:xfrm>
            <a:off x="366716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1" name="Rectangle 650"/>
          <p:cNvSpPr/>
          <p:nvPr/>
        </p:nvSpPr>
        <p:spPr>
          <a:xfrm>
            <a:off x="381480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2" name="Rectangle 651"/>
          <p:cNvSpPr/>
          <p:nvPr/>
        </p:nvSpPr>
        <p:spPr>
          <a:xfrm>
            <a:off x="396244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3" name="Rectangle 652"/>
          <p:cNvSpPr/>
          <p:nvPr/>
        </p:nvSpPr>
        <p:spPr>
          <a:xfrm>
            <a:off x="411007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4" name="Rectangle 653"/>
          <p:cNvSpPr/>
          <p:nvPr/>
        </p:nvSpPr>
        <p:spPr>
          <a:xfrm>
            <a:off x="425771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5" name="Rectangle 654"/>
          <p:cNvSpPr/>
          <p:nvPr/>
        </p:nvSpPr>
        <p:spPr>
          <a:xfrm>
            <a:off x="440535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6" name="Rectangle 655"/>
          <p:cNvSpPr/>
          <p:nvPr/>
        </p:nvSpPr>
        <p:spPr>
          <a:xfrm>
            <a:off x="455299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7" name="Rectangle 656"/>
          <p:cNvSpPr/>
          <p:nvPr/>
        </p:nvSpPr>
        <p:spPr>
          <a:xfrm>
            <a:off x="470062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8" name="Rectangle 657"/>
          <p:cNvSpPr/>
          <p:nvPr/>
        </p:nvSpPr>
        <p:spPr>
          <a:xfrm>
            <a:off x="484826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9" name="Rectangle 658"/>
          <p:cNvSpPr/>
          <p:nvPr/>
        </p:nvSpPr>
        <p:spPr>
          <a:xfrm>
            <a:off x="499590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0" name="Rectangle 659"/>
          <p:cNvSpPr/>
          <p:nvPr/>
        </p:nvSpPr>
        <p:spPr>
          <a:xfrm>
            <a:off x="514353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1" name="Rectangle 660"/>
          <p:cNvSpPr/>
          <p:nvPr/>
        </p:nvSpPr>
        <p:spPr>
          <a:xfrm>
            <a:off x="529117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2" name="Rectangle 661"/>
          <p:cNvSpPr/>
          <p:nvPr/>
        </p:nvSpPr>
        <p:spPr>
          <a:xfrm>
            <a:off x="543881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3" name="Rectangle 662"/>
          <p:cNvSpPr/>
          <p:nvPr/>
        </p:nvSpPr>
        <p:spPr>
          <a:xfrm>
            <a:off x="558644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4" name="Rectangle 663"/>
          <p:cNvSpPr/>
          <p:nvPr/>
        </p:nvSpPr>
        <p:spPr>
          <a:xfrm>
            <a:off x="574519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5" name="Rectangle 664"/>
          <p:cNvSpPr/>
          <p:nvPr/>
        </p:nvSpPr>
        <p:spPr>
          <a:xfrm>
            <a:off x="589283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6" name="Rectangle 665"/>
          <p:cNvSpPr/>
          <p:nvPr/>
        </p:nvSpPr>
        <p:spPr>
          <a:xfrm>
            <a:off x="604046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7" name="Rectangle 666"/>
          <p:cNvSpPr/>
          <p:nvPr/>
        </p:nvSpPr>
        <p:spPr>
          <a:xfrm>
            <a:off x="618810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8" name="Rectangle 667"/>
          <p:cNvSpPr/>
          <p:nvPr/>
        </p:nvSpPr>
        <p:spPr>
          <a:xfrm>
            <a:off x="633574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9" name="Rectangle 668"/>
          <p:cNvSpPr/>
          <p:nvPr/>
        </p:nvSpPr>
        <p:spPr>
          <a:xfrm>
            <a:off x="648338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0" name="Rectangle 669"/>
          <p:cNvSpPr/>
          <p:nvPr/>
        </p:nvSpPr>
        <p:spPr>
          <a:xfrm>
            <a:off x="663101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1" name="Rectangle 670"/>
          <p:cNvSpPr/>
          <p:nvPr/>
        </p:nvSpPr>
        <p:spPr>
          <a:xfrm>
            <a:off x="677865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2" name="Rectangle 671"/>
          <p:cNvSpPr/>
          <p:nvPr/>
        </p:nvSpPr>
        <p:spPr>
          <a:xfrm>
            <a:off x="692629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3" name="Rectangle 672"/>
          <p:cNvSpPr/>
          <p:nvPr/>
        </p:nvSpPr>
        <p:spPr>
          <a:xfrm>
            <a:off x="707392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4" name="Rectangle 673"/>
          <p:cNvSpPr/>
          <p:nvPr/>
        </p:nvSpPr>
        <p:spPr>
          <a:xfrm>
            <a:off x="722156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5" name="Rectangle 674"/>
          <p:cNvSpPr/>
          <p:nvPr/>
        </p:nvSpPr>
        <p:spPr>
          <a:xfrm>
            <a:off x="736920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6" name="Rectangle 675"/>
          <p:cNvSpPr/>
          <p:nvPr/>
        </p:nvSpPr>
        <p:spPr>
          <a:xfrm>
            <a:off x="751683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7" name="Rectangle 676"/>
          <p:cNvSpPr/>
          <p:nvPr/>
        </p:nvSpPr>
        <p:spPr>
          <a:xfrm>
            <a:off x="766447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8" name="Rectangle 677"/>
          <p:cNvSpPr/>
          <p:nvPr/>
        </p:nvSpPr>
        <p:spPr>
          <a:xfrm>
            <a:off x="781211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9" name="Rectangle 678"/>
          <p:cNvSpPr/>
          <p:nvPr/>
        </p:nvSpPr>
        <p:spPr>
          <a:xfrm>
            <a:off x="795975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0" name="Rectangle 679"/>
          <p:cNvSpPr/>
          <p:nvPr/>
        </p:nvSpPr>
        <p:spPr>
          <a:xfrm>
            <a:off x="811849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1" name="Rectangle 680"/>
          <p:cNvSpPr/>
          <p:nvPr/>
        </p:nvSpPr>
        <p:spPr>
          <a:xfrm>
            <a:off x="826613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2" name="Rectangle 681"/>
          <p:cNvSpPr/>
          <p:nvPr/>
        </p:nvSpPr>
        <p:spPr>
          <a:xfrm>
            <a:off x="841377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3" name="Rectangle 682"/>
          <p:cNvSpPr/>
          <p:nvPr/>
        </p:nvSpPr>
        <p:spPr>
          <a:xfrm>
            <a:off x="856140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4" name="Rectangle 683"/>
          <p:cNvSpPr/>
          <p:nvPr/>
        </p:nvSpPr>
        <p:spPr>
          <a:xfrm>
            <a:off x="870904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5" name="Rectangle 684"/>
          <p:cNvSpPr/>
          <p:nvPr/>
        </p:nvSpPr>
        <p:spPr>
          <a:xfrm>
            <a:off x="885668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6" name="Rectangle 685"/>
          <p:cNvSpPr/>
          <p:nvPr/>
        </p:nvSpPr>
        <p:spPr>
          <a:xfrm>
            <a:off x="900431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7" name="Rectangle 686"/>
          <p:cNvSpPr/>
          <p:nvPr/>
        </p:nvSpPr>
        <p:spPr>
          <a:xfrm>
            <a:off x="915195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8" name="Rectangle 687"/>
          <p:cNvSpPr/>
          <p:nvPr/>
        </p:nvSpPr>
        <p:spPr>
          <a:xfrm>
            <a:off x="929959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9" name="Rectangle 688"/>
          <p:cNvSpPr/>
          <p:nvPr/>
        </p:nvSpPr>
        <p:spPr>
          <a:xfrm>
            <a:off x="944722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0" name="Rectangle 689"/>
          <p:cNvSpPr/>
          <p:nvPr/>
        </p:nvSpPr>
        <p:spPr>
          <a:xfrm>
            <a:off x="959486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1" name="Rectangle 690"/>
          <p:cNvSpPr/>
          <p:nvPr/>
        </p:nvSpPr>
        <p:spPr>
          <a:xfrm>
            <a:off x="974250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2" name="Rectangle 691"/>
          <p:cNvSpPr/>
          <p:nvPr/>
        </p:nvSpPr>
        <p:spPr>
          <a:xfrm>
            <a:off x="217968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3" name="Rectangle 692"/>
          <p:cNvSpPr/>
          <p:nvPr/>
        </p:nvSpPr>
        <p:spPr>
          <a:xfrm>
            <a:off x="232732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4" name="Rectangle 693"/>
          <p:cNvSpPr/>
          <p:nvPr/>
        </p:nvSpPr>
        <p:spPr>
          <a:xfrm>
            <a:off x="247496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5" name="Rectangle 694"/>
          <p:cNvSpPr/>
          <p:nvPr/>
        </p:nvSpPr>
        <p:spPr>
          <a:xfrm>
            <a:off x="262260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6" name="Rectangle 695"/>
          <p:cNvSpPr/>
          <p:nvPr/>
        </p:nvSpPr>
        <p:spPr>
          <a:xfrm>
            <a:off x="277023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7" name="Rectangle 696"/>
          <p:cNvSpPr/>
          <p:nvPr/>
        </p:nvSpPr>
        <p:spPr>
          <a:xfrm>
            <a:off x="291787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8" name="Rectangle 697"/>
          <p:cNvSpPr/>
          <p:nvPr/>
        </p:nvSpPr>
        <p:spPr>
          <a:xfrm>
            <a:off x="306551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9" name="Rectangle 698"/>
          <p:cNvSpPr/>
          <p:nvPr/>
        </p:nvSpPr>
        <p:spPr>
          <a:xfrm>
            <a:off x="321314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0" name="Rectangle 699"/>
          <p:cNvSpPr/>
          <p:nvPr/>
        </p:nvSpPr>
        <p:spPr>
          <a:xfrm>
            <a:off x="337189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1" name="Rectangle 700"/>
          <p:cNvSpPr/>
          <p:nvPr/>
        </p:nvSpPr>
        <p:spPr>
          <a:xfrm>
            <a:off x="351953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2" name="Rectangle 701"/>
          <p:cNvSpPr/>
          <p:nvPr/>
        </p:nvSpPr>
        <p:spPr>
          <a:xfrm>
            <a:off x="366716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3" name="Rectangle 702"/>
          <p:cNvSpPr/>
          <p:nvPr/>
        </p:nvSpPr>
        <p:spPr>
          <a:xfrm>
            <a:off x="381480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4" name="Rectangle 703"/>
          <p:cNvSpPr/>
          <p:nvPr/>
        </p:nvSpPr>
        <p:spPr>
          <a:xfrm>
            <a:off x="396244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5" name="Rectangle 704"/>
          <p:cNvSpPr/>
          <p:nvPr/>
        </p:nvSpPr>
        <p:spPr>
          <a:xfrm>
            <a:off x="411007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6" name="Rectangle 705"/>
          <p:cNvSpPr/>
          <p:nvPr/>
        </p:nvSpPr>
        <p:spPr>
          <a:xfrm>
            <a:off x="425771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7" name="Rectangle 706"/>
          <p:cNvSpPr/>
          <p:nvPr/>
        </p:nvSpPr>
        <p:spPr>
          <a:xfrm>
            <a:off x="440535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8" name="Rectangle 707"/>
          <p:cNvSpPr/>
          <p:nvPr/>
        </p:nvSpPr>
        <p:spPr>
          <a:xfrm>
            <a:off x="455299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9" name="Rectangle 708"/>
          <p:cNvSpPr/>
          <p:nvPr/>
        </p:nvSpPr>
        <p:spPr>
          <a:xfrm>
            <a:off x="470062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0" name="Rectangle 709"/>
          <p:cNvSpPr/>
          <p:nvPr/>
        </p:nvSpPr>
        <p:spPr>
          <a:xfrm>
            <a:off x="484826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1" name="Rectangle 710"/>
          <p:cNvSpPr/>
          <p:nvPr/>
        </p:nvSpPr>
        <p:spPr>
          <a:xfrm>
            <a:off x="499590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2" name="Rectangle 711"/>
          <p:cNvSpPr/>
          <p:nvPr/>
        </p:nvSpPr>
        <p:spPr>
          <a:xfrm>
            <a:off x="514353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3" name="Rectangle 712"/>
          <p:cNvSpPr/>
          <p:nvPr/>
        </p:nvSpPr>
        <p:spPr>
          <a:xfrm>
            <a:off x="529117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4" name="Rectangle 713"/>
          <p:cNvSpPr/>
          <p:nvPr/>
        </p:nvSpPr>
        <p:spPr>
          <a:xfrm>
            <a:off x="543881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5" name="Rectangle 714"/>
          <p:cNvSpPr/>
          <p:nvPr/>
        </p:nvSpPr>
        <p:spPr>
          <a:xfrm>
            <a:off x="558644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6" name="Rectangle 715"/>
          <p:cNvSpPr/>
          <p:nvPr/>
        </p:nvSpPr>
        <p:spPr>
          <a:xfrm>
            <a:off x="574519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" name="Rectangle 716"/>
          <p:cNvSpPr/>
          <p:nvPr/>
        </p:nvSpPr>
        <p:spPr>
          <a:xfrm>
            <a:off x="589283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8" name="Rectangle 717"/>
          <p:cNvSpPr/>
          <p:nvPr/>
        </p:nvSpPr>
        <p:spPr>
          <a:xfrm>
            <a:off x="604046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9" name="Rectangle 718"/>
          <p:cNvSpPr/>
          <p:nvPr/>
        </p:nvSpPr>
        <p:spPr>
          <a:xfrm>
            <a:off x="618810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0" name="Rectangle 719"/>
          <p:cNvSpPr/>
          <p:nvPr/>
        </p:nvSpPr>
        <p:spPr>
          <a:xfrm>
            <a:off x="633574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1" name="Rectangle 720"/>
          <p:cNvSpPr/>
          <p:nvPr/>
        </p:nvSpPr>
        <p:spPr>
          <a:xfrm>
            <a:off x="648338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2" name="Rectangle 721"/>
          <p:cNvSpPr/>
          <p:nvPr/>
        </p:nvSpPr>
        <p:spPr>
          <a:xfrm>
            <a:off x="663101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3" name="Rectangle 722"/>
          <p:cNvSpPr/>
          <p:nvPr/>
        </p:nvSpPr>
        <p:spPr>
          <a:xfrm>
            <a:off x="677865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4" name="Rectangle 723"/>
          <p:cNvSpPr/>
          <p:nvPr/>
        </p:nvSpPr>
        <p:spPr>
          <a:xfrm>
            <a:off x="692629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5" name="Rectangle 724"/>
          <p:cNvSpPr/>
          <p:nvPr/>
        </p:nvSpPr>
        <p:spPr>
          <a:xfrm>
            <a:off x="707392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6" name="Rectangle 725"/>
          <p:cNvSpPr/>
          <p:nvPr/>
        </p:nvSpPr>
        <p:spPr>
          <a:xfrm>
            <a:off x="722156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7" name="Rectangle 726"/>
          <p:cNvSpPr/>
          <p:nvPr/>
        </p:nvSpPr>
        <p:spPr>
          <a:xfrm>
            <a:off x="736920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8" name="Rectangle 727"/>
          <p:cNvSpPr/>
          <p:nvPr/>
        </p:nvSpPr>
        <p:spPr>
          <a:xfrm>
            <a:off x="751683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9" name="Rectangle 728"/>
          <p:cNvSpPr/>
          <p:nvPr/>
        </p:nvSpPr>
        <p:spPr>
          <a:xfrm>
            <a:off x="766447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0" name="Rectangle 729"/>
          <p:cNvSpPr/>
          <p:nvPr/>
        </p:nvSpPr>
        <p:spPr>
          <a:xfrm>
            <a:off x="781211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1" name="Rectangle 730"/>
          <p:cNvSpPr/>
          <p:nvPr/>
        </p:nvSpPr>
        <p:spPr>
          <a:xfrm>
            <a:off x="795975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2" name="Rectangle 731"/>
          <p:cNvSpPr/>
          <p:nvPr/>
        </p:nvSpPr>
        <p:spPr>
          <a:xfrm>
            <a:off x="811849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3" name="Rectangle 732"/>
          <p:cNvSpPr/>
          <p:nvPr/>
        </p:nvSpPr>
        <p:spPr>
          <a:xfrm>
            <a:off x="826613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4" name="Rectangle 733"/>
          <p:cNvSpPr/>
          <p:nvPr/>
        </p:nvSpPr>
        <p:spPr>
          <a:xfrm>
            <a:off x="841377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5" name="Rectangle 734"/>
          <p:cNvSpPr/>
          <p:nvPr/>
        </p:nvSpPr>
        <p:spPr>
          <a:xfrm>
            <a:off x="856140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6" name="Rectangle 735"/>
          <p:cNvSpPr/>
          <p:nvPr/>
        </p:nvSpPr>
        <p:spPr>
          <a:xfrm>
            <a:off x="870904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7" name="Rectangle 736"/>
          <p:cNvSpPr/>
          <p:nvPr/>
        </p:nvSpPr>
        <p:spPr>
          <a:xfrm>
            <a:off x="885668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8" name="Rectangle 737"/>
          <p:cNvSpPr/>
          <p:nvPr/>
        </p:nvSpPr>
        <p:spPr>
          <a:xfrm>
            <a:off x="900431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9" name="Rectangle 738"/>
          <p:cNvSpPr/>
          <p:nvPr/>
        </p:nvSpPr>
        <p:spPr>
          <a:xfrm>
            <a:off x="915195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0" name="Rectangle 739"/>
          <p:cNvSpPr/>
          <p:nvPr/>
        </p:nvSpPr>
        <p:spPr>
          <a:xfrm>
            <a:off x="929959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1" name="Rectangle 740"/>
          <p:cNvSpPr/>
          <p:nvPr/>
        </p:nvSpPr>
        <p:spPr>
          <a:xfrm>
            <a:off x="944722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2" name="Rectangle 741"/>
          <p:cNvSpPr/>
          <p:nvPr/>
        </p:nvSpPr>
        <p:spPr>
          <a:xfrm>
            <a:off x="959486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3" name="Rectangle 742"/>
          <p:cNvSpPr/>
          <p:nvPr/>
        </p:nvSpPr>
        <p:spPr>
          <a:xfrm>
            <a:off x="974250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4" name="Rectangle 743"/>
          <p:cNvSpPr/>
          <p:nvPr/>
        </p:nvSpPr>
        <p:spPr>
          <a:xfrm>
            <a:off x="217968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5" name="Rectangle 744"/>
          <p:cNvSpPr/>
          <p:nvPr/>
        </p:nvSpPr>
        <p:spPr>
          <a:xfrm>
            <a:off x="232732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6" name="Rectangle 745"/>
          <p:cNvSpPr/>
          <p:nvPr/>
        </p:nvSpPr>
        <p:spPr>
          <a:xfrm>
            <a:off x="247496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7" name="Rectangle 746"/>
          <p:cNvSpPr/>
          <p:nvPr/>
        </p:nvSpPr>
        <p:spPr>
          <a:xfrm>
            <a:off x="262260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8" name="Rectangle 747"/>
          <p:cNvSpPr/>
          <p:nvPr/>
        </p:nvSpPr>
        <p:spPr>
          <a:xfrm>
            <a:off x="2770237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9" name="Rectangle 748"/>
          <p:cNvSpPr/>
          <p:nvPr/>
        </p:nvSpPr>
        <p:spPr>
          <a:xfrm>
            <a:off x="291787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0" name="Rectangle 749"/>
          <p:cNvSpPr/>
          <p:nvPr/>
        </p:nvSpPr>
        <p:spPr>
          <a:xfrm>
            <a:off x="306551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1" name="Rectangle 750"/>
          <p:cNvSpPr/>
          <p:nvPr/>
        </p:nvSpPr>
        <p:spPr>
          <a:xfrm>
            <a:off x="321314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2" name="Rectangle 751"/>
          <p:cNvSpPr/>
          <p:nvPr/>
        </p:nvSpPr>
        <p:spPr>
          <a:xfrm>
            <a:off x="337189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3" name="Rectangle 752"/>
          <p:cNvSpPr/>
          <p:nvPr/>
        </p:nvSpPr>
        <p:spPr>
          <a:xfrm>
            <a:off x="351953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4" name="Rectangle 753"/>
          <p:cNvSpPr/>
          <p:nvPr/>
        </p:nvSpPr>
        <p:spPr>
          <a:xfrm>
            <a:off x="366716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5" name="Rectangle 754"/>
          <p:cNvSpPr/>
          <p:nvPr/>
        </p:nvSpPr>
        <p:spPr>
          <a:xfrm>
            <a:off x="381480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6" name="Rectangle 755"/>
          <p:cNvSpPr/>
          <p:nvPr/>
        </p:nvSpPr>
        <p:spPr>
          <a:xfrm>
            <a:off x="396244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7" name="Rectangle 756"/>
          <p:cNvSpPr/>
          <p:nvPr/>
        </p:nvSpPr>
        <p:spPr>
          <a:xfrm>
            <a:off x="411007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8" name="Rectangle 757"/>
          <p:cNvSpPr/>
          <p:nvPr/>
        </p:nvSpPr>
        <p:spPr>
          <a:xfrm>
            <a:off x="425771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9" name="Rectangle 758"/>
          <p:cNvSpPr/>
          <p:nvPr/>
        </p:nvSpPr>
        <p:spPr>
          <a:xfrm>
            <a:off x="440535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0" name="Rectangle 759"/>
          <p:cNvSpPr/>
          <p:nvPr/>
        </p:nvSpPr>
        <p:spPr>
          <a:xfrm>
            <a:off x="455299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1" name="Rectangle 760"/>
          <p:cNvSpPr/>
          <p:nvPr/>
        </p:nvSpPr>
        <p:spPr>
          <a:xfrm>
            <a:off x="4700627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2" name="Rectangle 761"/>
          <p:cNvSpPr/>
          <p:nvPr/>
        </p:nvSpPr>
        <p:spPr>
          <a:xfrm>
            <a:off x="484826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3" name="Rectangle 762"/>
          <p:cNvSpPr/>
          <p:nvPr/>
        </p:nvSpPr>
        <p:spPr>
          <a:xfrm>
            <a:off x="499590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4" name="Rectangle 763"/>
          <p:cNvSpPr/>
          <p:nvPr/>
        </p:nvSpPr>
        <p:spPr>
          <a:xfrm>
            <a:off x="514353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5" name="Rectangle 764"/>
          <p:cNvSpPr/>
          <p:nvPr/>
        </p:nvSpPr>
        <p:spPr>
          <a:xfrm>
            <a:off x="529117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6" name="Rectangle 765"/>
          <p:cNvSpPr/>
          <p:nvPr/>
        </p:nvSpPr>
        <p:spPr>
          <a:xfrm>
            <a:off x="543881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7" name="Rectangle 766"/>
          <p:cNvSpPr/>
          <p:nvPr/>
        </p:nvSpPr>
        <p:spPr>
          <a:xfrm>
            <a:off x="558644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8" name="Rectangle 767"/>
          <p:cNvSpPr/>
          <p:nvPr/>
        </p:nvSpPr>
        <p:spPr>
          <a:xfrm>
            <a:off x="574519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9" name="Rectangle 768"/>
          <p:cNvSpPr/>
          <p:nvPr/>
        </p:nvSpPr>
        <p:spPr>
          <a:xfrm>
            <a:off x="589283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0" name="Rectangle 769"/>
          <p:cNvSpPr/>
          <p:nvPr/>
        </p:nvSpPr>
        <p:spPr>
          <a:xfrm>
            <a:off x="604046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1" name="Rectangle 770"/>
          <p:cNvSpPr/>
          <p:nvPr/>
        </p:nvSpPr>
        <p:spPr>
          <a:xfrm>
            <a:off x="618810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2" name="Rectangle 771"/>
          <p:cNvSpPr/>
          <p:nvPr/>
        </p:nvSpPr>
        <p:spPr>
          <a:xfrm>
            <a:off x="633574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3" name="Rectangle 772"/>
          <p:cNvSpPr/>
          <p:nvPr/>
        </p:nvSpPr>
        <p:spPr>
          <a:xfrm>
            <a:off x="648338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4" name="Rectangle 773"/>
          <p:cNvSpPr/>
          <p:nvPr/>
        </p:nvSpPr>
        <p:spPr>
          <a:xfrm>
            <a:off x="6631017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5" name="Rectangle 774"/>
          <p:cNvSpPr/>
          <p:nvPr/>
        </p:nvSpPr>
        <p:spPr>
          <a:xfrm>
            <a:off x="677865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6" name="Rectangle 775"/>
          <p:cNvSpPr/>
          <p:nvPr/>
        </p:nvSpPr>
        <p:spPr>
          <a:xfrm>
            <a:off x="692629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7" name="Rectangle 776"/>
          <p:cNvSpPr/>
          <p:nvPr/>
        </p:nvSpPr>
        <p:spPr>
          <a:xfrm>
            <a:off x="707392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8" name="Rectangle 777"/>
          <p:cNvSpPr/>
          <p:nvPr/>
        </p:nvSpPr>
        <p:spPr>
          <a:xfrm>
            <a:off x="722156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9" name="Rectangle 778"/>
          <p:cNvSpPr/>
          <p:nvPr/>
        </p:nvSpPr>
        <p:spPr>
          <a:xfrm>
            <a:off x="736920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0" name="Rectangle 779"/>
          <p:cNvSpPr/>
          <p:nvPr/>
        </p:nvSpPr>
        <p:spPr>
          <a:xfrm>
            <a:off x="751683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1" name="Rectangle 780"/>
          <p:cNvSpPr/>
          <p:nvPr/>
        </p:nvSpPr>
        <p:spPr>
          <a:xfrm>
            <a:off x="766447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2" name="Rectangle 781"/>
          <p:cNvSpPr/>
          <p:nvPr/>
        </p:nvSpPr>
        <p:spPr>
          <a:xfrm>
            <a:off x="781211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3" name="Rectangle 782"/>
          <p:cNvSpPr/>
          <p:nvPr/>
        </p:nvSpPr>
        <p:spPr>
          <a:xfrm>
            <a:off x="795975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4" name="Rectangle 783"/>
          <p:cNvSpPr/>
          <p:nvPr/>
        </p:nvSpPr>
        <p:spPr>
          <a:xfrm>
            <a:off x="811849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5" name="Rectangle 784"/>
          <p:cNvSpPr/>
          <p:nvPr/>
        </p:nvSpPr>
        <p:spPr>
          <a:xfrm>
            <a:off x="826613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6" name="Rectangle 785"/>
          <p:cNvSpPr/>
          <p:nvPr/>
        </p:nvSpPr>
        <p:spPr>
          <a:xfrm>
            <a:off x="841377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7" name="Rectangle 786"/>
          <p:cNvSpPr/>
          <p:nvPr/>
        </p:nvSpPr>
        <p:spPr>
          <a:xfrm>
            <a:off x="8561407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8" name="Rectangle 787"/>
          <p:cNvSpPr/>
          <p:nvPr/>
        </p:nvSpPr>
        <p:spPr>
          <a:xfrm>
            <a:off x="870904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9" name="Rectangle 788"/>
          <p:cNvSpPr/>
          <p:nvPr/>
        </p:nvSpPr>
        <p:spPr>
          <a:xfrm>
            <a:off x="885668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0" name="Rectangle 789"/>
          <p:cNvSpPr/>
          <p:nvPr/>
        </p:nvSpPr>
        <p:spPr>
          <a:xfrm>
            <a:off x="900431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1" name="Rectangle 790"/>
          <p:cNvSpPr/>
          <p:nvPr/>
        </p:nvSpPr>
        <p:spPr>
          <a:xfrm>
            <a:off x="915195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2" name="Rectangle 791"/>
          <p:cNvSpPr/>
          <p:nvPr/>
        </p:nvSpPr>
        <p:spPr>
          <a:xfrm>
            <a:off x="9299592" y="2178032"/>
            <a:ext cx="108000" cy="10800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3" name="Rectangle 792"/>
          <p:cNvSpPr/>
          <p:nvPr/>
        </p:nvSpPr>
        <p:spPr>
          <a:xfrm>
            <a:off x="9447229" y="2178032"/>
            <a:ext cx="108000" cy="10800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8" name="Rectangle 797"/>
          <p:cNvSpPr/>
          <p:nvPr/>
        </p:nvSpPr>
        <p:spPr>
          <a:xfrm>
            <a:off x="4392620" y="5666283"/>
            <a:ext cx="3406760" cy="104931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latin typeface="Aharoni" panose="02010803020104030203" pitchFamily="2" charset="-79"/>
                <a:cs typeface="Aharoni" panose="02010803020104030203" pitchFamily="2" charset="-79"/>
              </a:rPr>
              <a:t>MOCK EXAMS</a:t>
            </a:r>
          </a:p>
        </p:txBody>
      </p:sp>
    </p:spTree>
    <p:extLst>
      <p:ext uri="{BB962C8B-B14F-4D97-AF65-F5344CB8AC3E}">
        <p14:creationId xmlns:p14="http://schemas.microsoft.com/office/powerpoint/2010/main" val="135788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" name="Picture 799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71" b="34676"/>
          <a:stretch/>
        </p:blipFill>
        <p:spPr>
          <a:xfrm>
            <a:off x="3158350" y="2365829"/>
            <a:ext cx="5875301" cy="44921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7968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32732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47496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62260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277023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291787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06551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321314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37189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51953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66716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381480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396244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411007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425771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440535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455299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470062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84826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499590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514353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529117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543881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558644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574519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589283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604046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618810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633574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648338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663101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677865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692629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707392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722156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736920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751683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766447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781211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795975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811849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/>
          <p:cNvSpPr/>
          <p:nvPr/>
        </p:nvSpPr>
        <p:spPr>
          <a:xfrm>
            <a:off x="826613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841377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856140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>
            <a:off x="870904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885668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900431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915195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/>
          <p:cNvSpPr/>
          <p:nvPr/>
        </p:nvSpPr>
        <p:spPr>
          <a:xfrm>
            <a:off x="929959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944722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/>
          <p:cNvSpPr/>
          <p:nvPr/>
        </p:nvSpPr>
        <p:spPr>
          <a:xfrm>
            <a:off x="959486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974250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/>
          <p:cNvSpPr/>
          <p:nvPr/>
        </p:nvSpPr>
        <p:spPr>
          <a:xfrm>
            <a:off x="217968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/>
          <p:cNvSpPr/>
          <p:nvPr/>
        </p:nvSpPr>
        <p:spPr>
          <a:xfrm>
            <a:off x="232732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/>
          <p:cNvSpPr/>
          <p:nvPr/>
        </p:nvSpPr>
        <p:spPr>
          <a:xfrm>
            <a:off x="247496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/>
          <p:cNvSpPr/>
          <p:nvPr/>
        </p:nvSpPr>
        <p:spPr>
          <a:xfrm>
            <a:off x="262260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/>
          <p:cNvSpPr/>
          <p:nvPr/>
        </p:nvSpPr>
        <p:spPr>
          <a:xfrm>
            <a:off x="277023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 72"/>
          <p:cNvSpPr/>
          <p:nvPr/>
        </p:nvSpPr>
        <p:spPr>
          <a:xfrm>
            <a:off x="291787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 73"/>
          <p:cNvSpPr/>
          <p:nvPr/>
        </p:nvSpPr>
        <p:spPr>
          <a:xfrm>
            <a:off x="306551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/>
          <p:cNvSpPr/>
          <p:nvPr/>
        </p:nvSpPr>
        <p:spPr>
          <a:xfrm>
            <a:off x="321314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/>
          <p:cNvSpPr/>
          <p:nvPr/>
        </p:nvSpPr>
        <p:spPr>
          <a:xfrm>
            <a:off x="337189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 76"/>
          <p:cNvSpPr/>
          <p:nvPr/>
        </p:nvSpPr>
        <p:spPr>
          <a:xfrm>
            <a:off x="351953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 77"/>
          <p:cNvSpPr/>
          <p:nvPr/>
        </p:nvSpPr>
        <p:spPr>
          <a:xfrm>
            <a:off x="366716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ctangle 78"/>
          <p:cNvSpPr/>
          <p:nvPr/>
        </p:nvSpPr>
        <p:spPr>
          <a:xfrm>
            <a:off x="381480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 79"/>
          <p:cNvSpPr/>
          <p:nvPr/>
        </p:nvSpPr>
        <p:spPr>
          <a:xfrm>
            <a:off x="396244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 80"/>
          <p:cNvSpPr/>
          <p:nvPr/>
        </p:nvSpPr>
        <p:spPr>
          <a:xfrm>
            <a:off x="411007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 81"/>
          <p:cNvSpPr/>
          <p:nvPr/>
        </p:nvSpPr>
        <p:spPr>
          <a:xfrm>
            <a:off x="425771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/>
          <p:cNvSpPr/>
          <p:nvPr/>
        </p:nvSpPr>
        <p:spPr>
          <a:xfrm>
            <a:off x="440535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 83"/>
          <p:cNvSpPr/>
          <p:nvPr/>
        </p:nvSpPr>
        <p:spPr>
          <a:xfrm>
            <a:off x="455299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 84"/>
          <p:cNvSpPr/>
          <p:nvPr/>
        </p:nvSpPr>
        <p:spPr>
          <a:xfrm>
            <a:off x="470062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 85"/>
          <p:cNvSpPr/>
          <p:nvPr/>
        </p:nvSpPr>
        <p:spPr>
          <a:xfrm>
            <a:off x="484826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angle 86"/>
          <p:cNvSpPr/>
          <p:nvPr/>
        </p:nvSpPr>
        <p:spPr>
          <a:xfrm>
            <a:off x="499590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Rectangle 87"/>
          <p:cNvSpPr/>
          <p:nvPr/>
        </p:nvSpPr>
        <p:spPr>
          <a:xfrm>
            <a:off x="514353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ctangle 88"/>
          <p:cNvSpPr/>
          <p:nvPr/>
        </p:nvSpPr>
        <p:spPr>
          <a:xfrm>
            <a:off x="529117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ectangle 89"/>
          <p:cNvSpPr/>
          <p:nvPr/>
        </p:nvSpPr>
        <p:spPr>
          <a:xfrm>
            <a:off x="543881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ectangle 90"/>
          <p:cNvSpPr/>
          <p:nvPr/>
        </p:nvSpPr>
        <p:spPr>
          <a:xfrm>
            <a:off x="558644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Rectangle 91"/>
          <p:cNvSpPr/>
          <p:nvPr/>
        </p:nvSpPr>
        <p:spPr>
          <a:xfrm>
            <a:off x="574519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ctangle 92"/>
          <p:cNvSpPr/>
          <p:nvPr/>
        </p:nvSpPr>
        <p:spPr>
          <a:xfrm>
            <a:off x="589283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ctangle 93"/>
          <p:cNvSpPr/>
          <p:nvPr/>
        </p:nvSpPr>
        <p:spPr>
          <a:xfrm>
            <a:off x="604046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ctangle 94"/>
          <p:cNvSpPr/>
          <p:nvPr/>
        </p:nvSpPr>
        <p:spPr>
          <a:xfrm>
            <a:off x="618810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Rectangle 95"/>
          <p:cNvSpPr/>
          <p:nvPr/>
        </p:nvSpPr>
        <p:spPr>
          <a:xfrm>
            <a:off x="633574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ctangle 96"/>
          <p:cNvSpPr/>
          <p:nvPr/>
        </p:nvSpPr>
        <p:spPr>
          <a:xfrm>
            <a:off x="648338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Rectangle 97"/>
          <p:cNvSpPr/>
          <p:nvPr/>
        </p:nvSpPr>
        <p:spPr>
          <a:xfrm>
            <a:off x="663101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Rectangle 98"/>
          <p:cNvSpPr/>
          <p:nvPr/>
        </p:nvSpPr>
        <p:spPr>
          <a:xfrm>
            <a:off x="677865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ectangle 99"/>
          <p:cNvSpPr/>
          <p:nvPr/>
        </p:nvSpPr>
        <p:spPr>
          <a:xfrm>
            <a:off x="692629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ectangle 100"/>
          <p:cNvSpPr/>
          <p:nvPr/>
        </p:nvSpPr>
        <p:spPr>
          <a:xfrm>
            <a:off x="707392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Rectangle 101"/>
          <p:cNvSpPr/>
          <p:nvPr/>
        </p:nvSpPr>
        <p:spPr>
          <a:xfrm>
            <a:off x="722156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Rectangle 102"/>
          <p:cNvSpPr/>
          <p:nvPr/>
        </p:nvSpPr>
        <p:spPr>
          <a:xfrm>
            <a:off x="736920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 103"/>
          <p:cNvSpPr/>
          <p:nvPr/>
        </p:nvSpPr>
        <p:spPr>
          <a:xfrm>
            <a:off x="751683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 104"/>
          <p:cNvSpPr/>
          <p:nvPr/>
        </p:nvSpPr>
        <p:spPr>
          <a:xfrm>
            <a:off x="766447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 105"/>
          <p:cNvSpPr/>
          <p:nvPr/>
        </p:nvSpPr>
        <p:spPr>
          <a:xfrm>
            <a:off x="781211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 106"/>
          <p:cNvSpPr/>
          <p:nvPr/>
        </p:nvSpPr>
        <p:spPr>
          <a:xfrm>
            <a:off x="795975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 107"/>
          <p:cNvSpPr/>
          <p:nvPr/>
        </p:nvSpPr>
        <p:spPr>
          <a:xfrm>
            <a:off x="811849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Rectangle 108"/>
          <p:cNvSpPr/>
          <p:nvPr/>
        </p:nvSpPr>
        <p:spPr>
          <a:xfrm>
            <a:off x="826613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Rectangle 109"/>
          <p:cNvSpPr/>
          <p:nvPr/>
        </p:nvSpPr>
        <p:spPr>
          <a:xfrm>
            <a:off x="841377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Rectangle 110"/>
          <p:cNvSpPr/>
          <p:nvPr/>
        </p:nvSpPr>
        <p:spPr>
          <a:xfrm>
            <a:off x="856140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ectangle 111"/>
          <p:cNvSpPr/>
          <p:nvPr/>
        </p:nvSpPr>
        <p:spPr>
          <a:xfrm>
            <a:off x="870904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Rectangle 112"/>
          <p:cNvSpPr/>
          <p:nvPr/>
        </p:nvSpPr>
        <p:spPr>
          <a:xfrm>
            <a:off x="885668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Rectangle 113"/>
          <p:cNvSpPr/>
          <p:nvPr/>
        </p:nvSpPr>
        <p:spPr>
          <a:xfrm>
            <a:off x="900431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Rectangle 114"/>
          <p:cNvSpPr/>
          <p:nvPr/>
        </p:nvSpPr>
        <p:spPr>
          <a:xfrm>
            <a:off x="915195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Rectangle 115"/>
          <p:cNvSpPr/>
          <p:nvPr/>
        </p:nvSpPr>
        <p:spPr>
          <a:xfrm>
            <a:off x="929959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Rectangle 116"/>
          <p:cNvSpPr/>
          <p:nvPr/>
        </p:nvSpPr>
        <p:spPr>
          <a:xfrm>
            <a:off x="944722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Rectangle 117"/>
          <p:cNvSpPr/>
          <p:nvPr/>
        </p:nvSpPr>
        <p:spPr>
          <a:xfrm>
            <a:off x="959486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Rectangle 118"/>
          <p:cNvSpPr/>
          <p:nvPr/>
        </p:nvSpPr>
        <p:spPr>
          <a:xfrm>
            <a:off x="974250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Rectangle 119"/>
          <p:cNvSpPr/>
          <p:nvPr/>
        </p:nvSpPr>
        <p:spPr>
          <a:xfrm>
            <a:off x="217968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Rectangle 120"/>
          <p:cNvSpPr/>
          <p:nvPr/>
        </p:nvSpPr>
        <p:spPr>
          <a:xfrm>
            <a:off x="232732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 121"/>
          <p:cNvSpPr/>
          <p:nvPr/>
        </p:nvSpPr>
        <p:spPr>
          <a:xfrm>
            <a:off x="247496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Rectangle 122"/>
          <p:cNvSpPr/>
          <p:nvPr/>
        </p:nvSpPr>
        <p:spPr>
          <a:xfrm>
            <a:off x="262260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Rectangle 123"/>
          <p:cNvSpPr/>
          <p:nvPr/>
        </p:nvSpPr>
        <p:spPr>
          <a:xfrm>
            <a:off x="277023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Rectangle 124"/>
          <p:cNvSpPr/>
          <p:nvPr/>
        </p:nvSpPr>
        <p:spPr>
          <a:xfrm>
            <a:off x="291787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Rectangle 125"/>
          <p:cNvSpPr/>
          <p:nvPr/>
        </p:nvSpPr>
        <p:spPr>
          <a:xfrm>
            <a:off x="306551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Rectangle 126"/>
          <p:cNvSpPr/>
          <p:nvPr/>
        </p:nvSpPr>
        <p:spPr>
          <a:xfrm>
            <a:off x="321314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Rectangle 127"/>
          <p:cNvSpPr/>
          <p:nvPr/>
        </p:nvSpPr>
        <p:spPr>
          <a:xfrm>
            <a:off x="337189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Rectangle 128"/>
          <p:cNvSpPr/>
          <p:nvPr/>
        </p:nvSpPr>
        <p:spPr>
          <a:xfrm>
            <a:off x="351953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Rectangle 129"/>
          <p:cNvSpPr/>
          <p:nvPr/>
        </p:nvSpPr>
        <p:spPr>
          <a:xfrm>
            <a:off x="366716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Rectangle 130"/>
          <p:cNvSpPr/>
          <p:nvPr/>
        </p:nvSpPr>
        <p:spPr>
          <a:xfrm>
            <a:off x="381480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Rectangle 131"/>
          <p:cNvSpPr/>
          <p:nvPr/>
        </p:nvSpPr>
        <p:spPr>
          <a:xfrm>
            <a:off x="396244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Rectangle 132"/>
          <p:cNvSpPr/>
          <p:nvPr/>
        </p:nvSpPr>
        <p:spPr>
          <a:xfrm>
            <a:off x="411007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Rectangle 133"/>
          <p:cNvSpPr/>
          <p:nvPr/>
        </p:nvSpPr>
        <p:spPr>
          <a:xfrm>
            <a:off x="425771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Rectangle 134"/>
          <p:cNvSpPr/>
          <p:nvPr/>
        </p:nvSpPr>
        <p:spPr>
          <a:xfrm>
            <a:off x="440535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Rectangle 135"/>
          <p:cNvSpPr/>
          <p:nvPr/>
        </p:nvSpPr>
        <p:spPr>
          <a:xfrm>
            <a:off x="455299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Rectangle 136"/>
          <p:cNvSpPr/>
          <p:nvPr/>
        </p:nvSpPr>
        <p:spPr>
          <a:xfrm>
            <a:off x="470062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Rectangle 137"/>
          <p:cNvSpPr/>
          <p:nvPr/>
        </p:nvSpPr>
        <p:spPr>
          <a:xfrm>
            <a:off x="484826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Rectangle 138"/>
          <p:cNvSpPr/>
          <p:nvPr/>
        </p:nvSpPr>
        <p:spPr>
          <a:xfrm>
            <a:off x="499590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Rectangle 139"/>
          <p:cNvSpPr/>
          <p:nvPr/>
        </p:nvSpPr>
        <p:spPr>
          <a:xfrm>
            <a:off x="514353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Rectangle 140"/>
          <p:cNvSpPr/>
          <p:nvPr/>
        </p:nvSpPr>
        <p:spPr>
          <a:xfrm>
            <a:off x="529117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Rectangle 141"/>
          <p:cNvSpPr/>
          <p:nvPr/>
        </p:nvSpPr>
        <p:spPr>
          <a:xfrm>
            <a:off x="543881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Rectangle 142"/>
          <p:cNvSpPr/>
          <p:nvPr/>
        </p:nvSpPr>
        <p:spPr>
          <a:xfrm>
            <a:off x="558644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Rectangle 143"/>
          <p:cNvSpPr/>
          <p:nvPr/>
        </p:nvSpPr>
        <p:spPr>
          <a:xfrm>
            <a:off x="574519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Rectangle 144"/>
          <p:cNvSpPr/>
          <p:nvPr/>
        </p:nvSpPr>
        <p:spPr>
          <a:xfrm>
            <a:off x="589283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Rectangle 145"/>
          <p:cNvSpPr/>
          <p:nvPr/>
        </p:nvSpPr>
        <p:spPr>
          <a:xfrm>
            <a:off x="604046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Rectangle 146"/>
          <p:cNvSpPr/>
          <p:nvPr/>
        </p:nvSpPr>
        <p:spPr>
          <a:xfrm>
            <a:off x="618810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Rectangle 147"/>
          <p:cNvSpPr/>
          <p:nvPr/>
        </p:nvSpPr>
        <p:spPr>
          <a:xfrm>
            <a:off x="633574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Rectangle 148"/>
          <p:cNvSpPr/>
          <p:nvPr/>
        </p:nvSpPr>
        <p:spPr>
          <a:xfrm>
            <a:off x="648338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Rectangle 149"/>
          <p:cNvSpPr/>
          <p:nvPr/>
        </p:nvSpPr>
        <p:spPr>
          <a:xfrm>
            <a:off x="663101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Rectangle 150"/>
          <p:cNvSpPr/>
          <p:nvPr/>
        </p:nvSpPr>
        <p:spPr>
          <a:xfrm>
            <a:off x="677865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Rectangle 151"/>
          <p:cNvSpPr/>
          <p:nvPr/>
        </p:nvSpPr>
        <p:spPr>
          <a:xfrm>
            <a:off x="692629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Rectangle 152"/>
          <p:cNvSpPr/>
          <p:nvPr/>
        </p:nvSpPr>
        <p:spPr>
          <a:xfrm>
            <a:off x="707392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Rectangle 153"/>
          <p:cNvSpPr/>
          <p:nvPr/>
        </p:nvSpPr>
        <p:spPr>
          <a:xfrm>
            <a:off x="722156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Rectangle 154"/>
          <p:cNvSpPr/>
          <p:nvPr/>
        </p:nvSpPr>
        <p:spPr>
          <a:xfrm>
            <a:off x="736920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Rectangle 155"/>
          <p:cNvSpPr/>
          <p:nvPr/>
        </p:nvSpPr>
        <p:spPr>
          <a:xfrm>
            <a:off x="751683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Rectangle 156"/>
          <p:cNvSpPr/>
          <p:nvPr/>
        </p:nvSpPr>
        <p:spPr>
          <a:xfrm>
            <a:off x="766447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" name="Rectangle 157"/>
          <p:cNvSpPr/>
          <p:nvPr/>
        </p:nvSpPr>
        <p:spPr>
          <a:xfrm>
            <a:off x="781211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" name="Rectangle 158"/>
          <p:cNvSpPr/>
          <p:nvPr/>
        </p:nvSpPr>
        <p:spPr>
          <a:xfrm>
            <a:off x="795975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" name="Rectangle 159"/>
          <p:cNvSpPr/>
          <p:nvPr/>
        </p:nvSpPr>
        <p:spPr>
          <a:xfrm>
            <a:off x="811849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" name="Rectangle 160"/>
          <p:cNvSpPr/>
          <p:nvPr/>
        </p:nvSpPr>
        <p:spPr>
          <a:xfrm>
            <a:off x="826613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2" name="Rectangle 161"/>
          <p:cNvSpPr/>
          <p:nvPr/>
        </p:nvSpPr>
        <p:spPr>
          <a:xfrm>
            <a:off x="841377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3" name="Rectangle 162"/>
          <p:cNvSpPr/>
          <p:nvPr/>
        </p:nvSpPr>
        <p:spPr>
          <a:xfrm>
            <a:off x="856140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4" name="Rectangle 163"/>
          <p:cNvSpPr/>
          <p:nvPr/>
        </p:nvSpPr>
        <p:spPr>
          <a:xfrm>
            <a:off x="870904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5" name="Rectangle 164"/>
          <p:cNvSpPr/>
          <p:nvPr/>
        </p:nvSpPr>
        <p:spPr>
          <a:xfrm>
            <a:off x="885668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" name="Rectangle 165"/>
          <p:cNvSpPr/>
          <p:nvPr/>
        </p:nvSpPr>
        <p:spPr>
          <a:xfrm>
            <a:off x="900431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7" name="Rectangle 166"/>
          <p:cNvSpPr/>
          <p:nvPr/>
        </p:nvSpPr>
        <p:spPr>
          <a:xfrm>
            <a:off x="915195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8" name="Rectangle 167"/>
          <p:cNvSpPr/>
          <p:nvPr/>
        </p:nvSpPr>
        <p:spPr>
          <a:xfrm>
            <a:off x="929959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9" name="Rectangle 168"/>
          <p:cNvSpPr/>
          <p:nvPr/>
        </p:nvSpPr>
        <p:spPr>
          <a:xfrm>
            <a:off x="944722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" name="Rectangle 169"/>
          <p:cNvSpPr/>
          <p:nvPr/>
        </p:nvSpPr>
        <p:spPr>
          <a:xfrm>
            <a:off x="959486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1" name="Rectangle 170"/>
          <p:cNvSpPr/>
          <p:nvPr/>
        </p:nvSpPr>
        <p:spPr>
          <a:xfrm>
            <a:off x="974250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2" name="Rectangle 171"/>
          <p:cNvSpPr/>
          <p:nvPr/>
        </p:nvSpPr>
        <p:spPr>
          <a:xfrm>
            <a:off x="217968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3" name="Rectangle 172"/>
          <p:cNvSpPr/>
          <p:nvPr/>
        </p:nvSpPr>
        <p:spPr>
          <a:xfrm>
            <a:off x="232732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" name="Rectangle 173"/>
          <p:cNvSpPr/>
          <p:nvPr/>
        </p:nvSpPr>
        <p:spPr>
          <a:xfrm>
            <a:off x="247496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5" name="Rectangle 174"/>
          <p:cNvSpPr/>
          <p:nvPr/>
        </p:nvSpPr>
        <p:spPr>
          <a:xfrm>
            <a:off x="262260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" name="Rectangle 175"/>
          <p:cNvSpPr/>
          <p:nvPr/>
        </p:nvSpPr>
        <p:spPr>
          <a:xfrm>
            <a:off x="277023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" name="Rectangle 176"/>
          <p:cNvSpPr/>
          <p:nvPr/>
        </p:nvSpPr>
        <p:spPr>
          <a:xfrm>
            <a:off x="291787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" name="Rectangle 177"/>
          <p:cNvSpPr/>
          <p:nvPr/>
        </p:nvSpPr>
        <p:spPr>
          <a:xfrm>
            <a:off x="306551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" name="Rectangle 178"/>
          <p:cNvSpPr/>
          <p:nvPr/>
        </p:nvSpPr>
        <p:spPr>
          <a:xfrm>
            <a:off x="321314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" name="Rectangle 179"/>
          <p:cNvSpPr/>
          <p:nvPr/>
        </p:nvSpPr>
        <p:spPr>
          <a:xfrm>
            <a:off x="337189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" name="Rectangle 180"/>
          <p:cNvSpPr/>
          <p:nvPr/>
        </p:nvSpPr>
        <p:spPr>
          <a:xfrm>
            <a:off x="351953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" name="Rectangle 181"/>
          <p:cNvSpPr/>
          <p:nvPr/>
        </p:nvSpPr>
        <p:spPr>
          <a:xfrm>
            <a:off x="366716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Rectangle 182"/>
          <p:cNvSpPr/>
          <p:nvPr/>
        </p:nvSpPr>
        <p:spPr>
          <a:xfrm>
            <a:off x="381480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Rectangle 183"/>
          <p:cNvSpPr/>
          <p:nvPr/>
        </p:nvSpPr>
        <p:spPr>
          <a:xfrm>
            <a:off x="396244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" name="Rectangle 184"/>
          <p:cNvSpPr/>
          <p:nvPr/>
        </p:nvSpPr>
        <p:spPr>
          <a:xfrm>
            <a:off x="411007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Rectangle 185"/>
          <p:cNvSpPr/>
          <p:nvPr/>
        </p:nvSpPr>
        <p:spPr>
          <a:xfrm>
            <a:off x="425771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" name="Rectangle 186"/>
          <p:cNvSpPr/>
          <p:nvPr/>
        </p:nvSpPr>
        <p:spPr>
          <a:xfrm>
            <a:off x="440535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" name="Rectangle 187"/>
          <p:cNvSpPr/>
          <p:nvPr/>
        </p:nvSpPr>
        <p:spPr>
          <a:xfrm>
            <a:off x="455299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" name="Rectangle 188"/>
          <p:cNvSpPr/>
          <p:nvPr/>
        </p:nvSpPr>
        <p:spPr>
          <a:xfrm>
            <a:off x="470062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0" name="Rectangle 189"/>
          <p:cNvSpPr/>
          <p:nvPr/>
        </p:nvSpPr>
        <p:spPr>
          <a:xfrm>
            <a:off x="484826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1" name="Rectangle 190"/>
          <p:cNvSpPr/>
          <p:nvPr/>
        </p:nvSpPr>
        <p:spPr>
          <a:xfrm>
            <a:off x="499590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2" name="Rectangle 191"/>
          <p:cNvSpPr/>
          <p:nvPr/>
        </p:nvSpPr>
        <p:spPr>
          <a:xfrm>
            <a:off x="514353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3" name="Rectangle 192"/>
          <p:cNvSpPr/>
          <p:nvPr/>
        </p:nvSpPr>
        <p:spPr>
          <a:xfrm>
            <a:off x="529117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4" name="Rectangle 193"/>
          <p:cNvSpPr/>
          <p:nvPr/>
        </p:nvSpPr>
        <p:spPr>
          <a:xfrm>
            <a:off x="543881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5" name="Rectangle 194"/>
          <p:cNvSpPr/>
          <p:nvPr/>
        </p:nvSpPr>
        <p:spPr>
          <a:xfrm>
            <a:off x="558644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6" name="Rectangle 195"/>
          <p:cNvSpPr/>
          <p:nvPr/>
        </p:nvSpPr>
        <p:spPr>
          <a:xfrm>
            <a:off x="574519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7" name="Rectangle 196"/>
          <p:cNvSpPr/>
          <p:nvPr/>
        </p:nvSpPr>
        <p:spPr>
          <a:xfrm>
            <a:off x="589283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8" name="Rectangle 197"/>
          <p:cNvSpPr/>
          <p:nvPr/>
        </p:nvSpPr>
        <p:spPr>
          <a:xfrm>
            <a:off x="604046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9" name="Rectangle 198"/>
          <p:cNvSpPr/>
          <p:nvPr/>
        </p:nvSpPr>
        <p:spPr>
          <a:xfrm>
            <a:off x="618810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0" name="Rectangle 199"/>
          <p:cNvSpPr/>
          <p:nvPr/>
        </p:nvSpPr>
        <p:spPr>
          <a:xfrm>
            <a:off x="633574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1" name="Rectangle 200"/>
          <p:cNvSpPr/>
          <p:nvPr/>
        </p:nvSpPr>
        <p:spPr>
          <a:xfrm>
            <a:off x="648338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2" name="Rectangle 201"/>
          <p:cNvSpPr/>
          <p:nvPr/>
        </p:nvSpPr>
        <p:spPr>
          <a:xfrm>
            <a:off x="663101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3" name="Rectangle 202"/>
          <p:cNvSpPr/>
          <p:nvPr/>
        </p:nvSpPr>
        <p:spPr>
          <a:xfrm>
            <a:off x="677865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4" name="Rectangle 203"/>
          <p:cNvSpPr/>
          <p:nvPr/>
        </p:nvSpPr>
        <p:spPr>
          <a:xfrm>
            <a:off x="692629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" name="Rectangle 204"/>
          <p:cNvSpPr/>
          <p:nvPr/>
        </p:nvSpPr>
        <p:spPr>
          <a:xfrm>
            <a:off x="707392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6" name="Rectangle 205"/>
          <p:cNvSpPr/>
          <p:nvPr/>
        </p:nvSpPr>
        <p:spPr>
          <a:xfrm>
            <a:off x="722156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7" name="Rectangle 206"/>
          <p:cNvSpPr/>
          <p:nvPr/>
        </p:nvSpPr>
        <p:spPr>
          <a:xfrm>
            <a:off x="736920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8" name="Rectangle 207"/>
          <p:cNvSpPr/>
          <p:nvPr/>
        </p:nvSpPr>
        <p:spPr>
          <a:xfrm>
            <a:off x="751683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9" name="Rectangle 208"/>
          <p:cNvSpPr/>
          <p:nvPr/>
        </p:nvSpPr>
        <p:spPr>
          <a:xfrm>
            <a:off x="766447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0" name="Rectangle 209"/>
          <p:cNvSpPr/>
          <p:nvPr/>
        </p:nvSpPr>
        <p:spPr>
          <a:xfrm>
            <a:off x="781211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" name="Rectangle 210"/>
          <p:cNvSpPr/>
          <p:nvPr/>
        </p:nvSpPr>
        <p:spPr>
          <a:xfrm>
            <a:off x="795975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" name="Rectangle 211"/>
          <p:cNvSpPr/>
          <p:nvPr/>
        </p:nvSpPr>
        <p:spPr>
          <a:xfrm>
            <a:off x="811849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3" name="Rectangle 212"/>
          <p:cNvSpPr/>
          <p:nvPr/>
        </p:nvSpPr>
        <p:spPr>
          <a:xfrm>
            <a:off x="826613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4" name="Rectangle 213"/>
          <p:cNvSpPr/>
          <p:nvPr/>
        </p:nvSpPr>
        <p:spPr>
          <a:xfrm>
            <a:off x="841377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" name="Rectangle 214"/>
          <p:cNvSpPr/>
          <p:nvPr/>
        </p:nvSpPr>
        <p:spPr>
          <a:xfrm>
            <a:off x="856140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6" name="Rectangle 215"/>
          <p:cNvSpPr/>
          <p:nvPr/>
        </p:nvSpPr>
        <p:spPr>
          <a:xfrm>
            <a:off x="870904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7" name="Rectangle 216"/>
          <p:cNvSpPr/>
          <p:nvPr/>
        </p:nvSpPr>
        <p:spPr>
          <a:xfrm>
            <a:off x="885668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8" name="Rectangle 217"/>
          <p:cNvSpPr/>
          <p:nvPr/>
        </p:nvSpPr>
        <p:spPr>
          <a:xfrm>
            <a:off x="900431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9" name="Rectangle 218"/>
          <p:cNvSpPr/>
          <p:nvPr/>
        </p:nvSpPr>
        <p:spPr>
          <a:xfrm>
            <a:off x="915195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0" name="Rectangle 219"/>
          <p:cNvSpPr/>
          <p:nvPr/>
        </p:nvSpPr>
        <p:spPr>
          <a:xfrm>
            <a:off x="929959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1" name="Rectangle 220"/>
          <p:cNvSpPr/>
          <p:nvPr/>
        </p:nvSpPr>
        <p:spPr>
          <a:xfrm>
            <a:off x="944722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2" name="Rectangle 221"/>
          <p:cNvSpPr/>
          <p:nvPr/>
        </p:nvSpPr>
        <p:spPr>
          <a:xfrm>
            <a:off x="959486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3" name="Rectangle 222"/>
          <p:cNvSpPr/>
          <p:nvPr/>
        </p:nvSpPr>
        <p:spPr>
          <a:xfrm>
            <a:off x="974250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4" name="Rectangle 223"/>
          <p:cNvSpPr/>
          <p:nvPr/>
        </p:nvSpPr>
        <p:spPr>
          <a:xfrm>
            <a:off x="217968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5" name="Rectangle 224"/>
          <p:cNvSpPr/>
          <p:nvPr/>
        </p:nvSpPr>
        <p:spPr>
          <a:xfrm>
            <a:off x="232732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" name="Rectangle 225"/>
          <p:cNvSpPr/>
          <p:nvPr/>
        </p:nvSpPr>
        <p:spPr>
          <a:xfrm>
            <a:off x="247496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" name="Rectangle 226"/>
          <p:cNvSpPr/>
          <p:nvPr/>
        </p:nvSpPr>
        <p:spPr>
          <a:xfrm>
            <a:off x="262260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" name="Rectangle 227"/>
          <p:cNvSpPr/>
          <p:nvPr/>
        </p:nvSpPr>
        <p:spPr>
          <a:xfrm>
            <a:off x="277023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" name="Rectangle 228"/>
          <p:cNvSpPr/>
          <p:nvPr/>
        </p:nvSpPr>
        <p:spPr>
          <a:xfrm>
            <a:off x="291787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" name="Rectangle 229"/>
          <p:cNvSpPr/>
          <p:nvPr/>
        </p:nvSpPr>
        <p:spPr>
          <a:xfrm>
            <a:off x="306551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Rectangle 230"/>
          <p:cNvSpPr/>
          <p:nvPr/>
        </p:nvSpPr>
        <p:spPr>
          <a:xfrm>
            <a:off x="321314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Rectangle 231"/>
          <p:cNvSpPr/>
          <p:nvPr/>
        </p:nvSpPr>
        <p:spPr>
          <a:xfrm>
            <a:off x="337189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" name="Rectangle 232"/>
          <p:cNvSpPr/>
          <p:nvPr/>
        </p:nvSpPr>
        <p:spPr>
          <a:xfrm>
            <a:off x="351953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" name="Rectangle 233"/>
          <p:cNvSpPr/>
          <p:nvPr/>
        </p:nvSpPr>
        <p:spPr>
          <a:xfrm>
            <a:off x="366716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" name="Rectangle 234"/>
          <p:cNvSpPr/>
          <p:nvPr/>
        </p:nvSpPr>
        <p:spPr>
          <a:xfrm>
            <a:off x="381480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" name="Rectangle 235"/>
          <p:cNvSpPr/>
          <p:nvPr/>
        </p:nvSpPr>
        <p:spPr>
          <a:xfrm>
            <a:off x="396244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" name="Rectangle 236"/>
          <p:cNvSpPr/>
          <p:nvPr/>
        </p:nvSpPr>
        <p:spPr>
          <a:xfrm>
            <a:off x="411007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8" name="Rectangle 237"/>
          <p:cNvSpPr/>
          <p:nvPr/>
        </p:nvSpPr>
        <p:spPr>
          <a:xfrm>
            <a:off x="425771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" name="Rectangle 238"/>
          <p:cNvSpPr/>
          <p:nvPr/>
        </p:nvSpPr>
        <p:spPr>
          <a:xfrm>
            <a:off x="440535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" name="Rectangle 239"/>
          <p:cNvSpPr/>
          <p:nvPr/>
        </p:nvSpPr>
        <p:spPr>
          <a:xfrm>
            <a:off x="455299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" name="Rectangle 240"/>
          <p:cNvSpPr/>
          <p:nvPr/>
        </p:nvSpPr>
        <p:spPr>
          <a:xfrm>
            <a:off x="470062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2" name="Rectangle 241"/>
          <p:cNvSpPr/>
          <p:nvPr/>
        </p:nvSpPr>
        <p:spPr>
          <a:xfrm>
            <a:off x="484826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3" name="Rectangle 242"/>
          <p:cNvSpPr/>
          <p:nvPr/>
        </p:nvSpPr>
        <p:spPr>
          <a:xfrm>
            <a:off x="499590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4" name="Rectangle 243"/>
          <p:cNvSpPr/>
          <p:nvPr/>
        </p:nvSpPr>
        <p:spPr>
          <a:xfrm>
            <a:off x="514353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" name="Rectangle 244"/>
          <p:cNvSpPr/>
          <p:nvPr/>
        </p:nvSpPr>
        <p:spPr>
          <a:xfrm>
            <a:off x="529117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6" name="Rectangle 245"/>
          <p:cNvSpPr/>
          <p:nvPr/>
        </p:nvSpPr>
        <p:spPr>
          <a:xfrm>
            <a:off x="543881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7" name="Rectangle 246"/>
          <p:cNvSpPr/>
          <p:nvPr/>
        </p:nvSpPr>
        <p:spPr>
          <a:xfrm>
            <a:off x="558644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8" name="Rectangle 247"/>
          <p:cNvSpPr/>
          <p:nvPr/>
        </p:nvSpPr>
        <p:spPr>
          <a:xfrm>
            <a:off x="574519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9" name="Rectangle 248"/>
          <p:cNvSpPr/>
          <p:nvPr/>
        </p:nvSpPr>
        <p:spPr>
          <a:xfrm>
            <a:off x="589283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0" name="Rectangle 249"/>
          <p:cNvSpPr/>
          <p:nvPr/>
        </p:nvSpPr>
        <p:spPr>
          <a:xfrm>
            <a:off x="604046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1" name="Rectangle 250"/>
          <p:cNvSpPr/>
          <p:nvPr/>
        </p:nvSpPr>
        <p:spPr>
          <a:xfrm>
            <a:off x="618810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2" name="Rectangle 251"/>
          <p:cNvSpPr/>
          <p:nvPr/>
        </p:nvSpPr>
        <p:spPr>
          <a:xfrm>
            <a:off x="633574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3" name="Rectangle 252"/>
          <p:cNvSpPr/>
          <p:nvPr/>
        </p:nvSpPr>
        <p:spPr>
          <a:xfrm>
            <a:off x="648338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4" name="Rectangle 253"/>
          <p:cNvSpPr/>
          <p:nvPr/>
        </p:nvSpPr>
        <p:spPr>
          <a:xfrm>
            <a:off x="663101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5" name="Rectangle 254"/>
          <p:cNvSpPr/>
          <p:nvPr/>
        </p:nvSpPr>
        <p:spPr>
          <a:xfrm>
            <a:off x="677865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6" name="Rectangle 255"/>
          <p:cNvSpPr/>
          <p:nvPr/>
        </p:nvSpPr>
        <p:spPr>
          <a:xfrm>
            <a:off x="692629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7" name="Rectangle 256"/>
          <p:cNvSpPr/>
          <p:nvPr/>
        </p:nvSpPr>
        <p:spPr>
          <a:xfrm>
            <a:off x="707392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8" name="Rectangle 257"/>
          <p:cNvSpPr/>
          <p:nvPr/>
        </p:nvSpPr>
        <p:spPr>
          <a:xfrm>
            <a:off x="722156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9" name="Rectangle 258"/>
          <p:cNvSpPr/>
          <p:nvPr/>
        </p:nvSpPr>
        <p:spPr>
          <a:xfrm>
            <a:off x="736920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0" name="Rectangle 259"/>
          <p:cNvSpPr/>
          <p:nvPr/>
        </p:nvSpPr>
        <p:spPr>
          <a:xfrm>
            <a:off x="751683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1" name="Rectangle 260"/>
          <p:cNvSpPr/>
          <p:nvPr/>
        </p:nvSpPr>
        <p:spPr>
          <a:xfrm>
            <a:off x="766447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2" name="Rectangle 261"/>
          <p:cNvSpPr/>
          <p:nvPr/>
        </p:nvSpPr>
        <p:spPr>
          <a:xfrm>
            <a:off x="781211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3" name="Rectangle 262"/>
          <p:cNvSpPr/>
          <p:nvPr/>
        </p:nvSpPr>
        <p:spPr>
          <a:xfrm>
            <a:off x="795975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4" name="Rectangle 263"/>
          <p:cNvSpPr/>
          <p:nvPr/>
        </p:nvSpPr>
        <p:spPr>
          <a:xfrm>
            <a:off x="811849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5" name="Rectangle 264"/>
          <p:cNvSpPr/>
          <p:nvPr/>
        </p:nvSpPr>
        <p:spPr>
          <a:xfrm>
            <a:off x="826613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6" name="Rectangle 265"/>
          <p:cNvSpPr/>
          <p:nvPr/>
        </p:nvSpPr>
        <p:spPr>
          <a:xfrm>
            <a:off x="841377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7" name="Rectangle 266"/>
          <p:cNvSpPr/>
          <p:nvPr/>
        </p:nvSpPr>
        <p:spPr>
          <a:xfrm>
            <a:off x="856140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8" name="Rectangle 267"/>
          <p:cNvSpPr/>
          <p:nvPr/>
        </p:nvSpPr>
        <p:spPr>
          <a:xfrm>
            <a:off x="870904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9" name="Rectangle 268"/>
          <p:cNvSpPr/>
          <p:nvPr/>
        </p:nvSpPr>
        <p:spPr>
          <a:xfrm>
            <a:off x="885668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0" name="Rectangle 269"/>
          <p:cNvSpPr/>
          <p:nvPr/>
        </p:nvSpPr>
        <p:spPr>
          <a:xfrm>
            <a:off x="900431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1" name="Rectangle 270"/>
          <p:cNvSpPr/>
          <p:nvPr/>
        </p:nvSpPr>
        <p:spPr>
          <a:xfrm>
            <a:off x="915195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2" name="Rectangle 271"/>
          <p:cNvSpPr/>
          <p:nvPr/>
        </p:nvSpPr>
        <p:spPr>
          <a:xfrm>
            <a:off x="929959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3" name="Rectangle 272"/>
          <p:cNvSpPr/>
          <p:nvPr/>
        </p:nvSpPr>
        <p:spPr>
          <a:xfrm>
            <a:off x="944722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4" name="Rectangle 273"/>
          <p:cNvSpPr/>
          <p:nvPr/>
        </p:nvSpPr>
        <p:spPr>
          <a:xfrm>
            <a:off x="959486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5" name="Rectangle 274"/>
          <p:cNvSpPr/>
          <p:nvPr/>
        </p:nvSpPr>
        <p:spPr>
          <a:xfrm>
            <a:off x="974250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" name="Rectangle 275"/>
          <p:cNvSpPr/>
          <p:nvPr/>
        </p:nvSpPr>
        <p:spPr>
          <a:xfrm>
            <a:off x="217968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7" name="Rectangle 276"/>
          <p:cNvSpPr/>
          <p:nvPr/>
        </p:nvSpPr>
        <p:spPr>
          <a:xfrm>
            <a:off x="232732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8" name="Rectangle 277"/>
          <p:cNvSpPr/>
          <p:nvPr/>
        </p:nvSpPr>
        <p:spPr>
          <a:xfrm>
            <a:off x="247496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9" name="Rectangle 278"/>
          <p:cNvSpPr/>
          <p:nvPr/>
        </p:nvSpPr>
        <p:spPr>
          <a:xfrm>
            <a:off x="262260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0" name="Rectangle 279"/>
          <p:cNvSpPr/>
          <p:nvPr/>
        </p:nvSpPr>
        <p:spPr>
          <a:xfrm>
            <a:off x="277023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1" name="Rectangle 280"/>
          <p:cNvSpPr/>
          <p:nvPr/>
        </p:nvSpPr>
        <p:spPr>
          <a:xfrm>
            <a:off x="291787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2" name="Rectangle 281"/>
          <p:cNvSpPr/>
          <p:nvPr/>
        </p:nvSpPr>
        <p:spPr>
          <a:xfrm>
            <a:off x="306551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3" name="Rectangle 282"/>
          <p:cNvSpPr/>
          <p:nvPr/>
        </p:nvSpPr>
        <p:spPr>
          <a:xfrm>
            <a:off x="321314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4" name="Rectangle 283"/>
          <p:cNvSpPr/>
          <p:nvPr/>
        </p:nvSpPr>
        <p:spPr>
          <a:xfrm>
            <a:off x="337189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5" name="Rectangle 284"/>
          <p:cNvSpPr/>
          <p:nvPr/>
        </p:nvSpPr>
        <p:spPr>
          <a:xfrm>
            <a:off x="351953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6" name="Rectangle 285"/>
          <p:cNvSpPr/>
          <p:nvPr/>
        </p:nvSpPr>
        <p:spPr>
          <a:xfrm>
            <a:off x="366716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7" name="Rectangle 286"/>
          <p:cNvSpPr/>
          <p:nvPr/>
        </p:nvSpPr>
        <p:spPr>
          <a:xfrm>
            <a:off x="381480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8" name="Rectangle 287"/>
          <p:cNvSpPr/>
          <p:nvPr/>
        </p:nvSpPr>
        <p:spPr>
          <a:xfrm>
            <a:off x="396244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9" name="Rectangle 288"/>
          <p:cNvSpPr/>
          <p:nvPr/>
        </p:nvSpPr>
        <p:spPr>
          <a:xfrm>
            <a:off x="411007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0" name="Rectangle 289"/>
          <p:cNvSpPr/>
          <p:nvPr/>
        </p:nvSpPr>
        <p:spPr>
          <a:xfrm>
            <a:off x="425771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1" name="Rectangle 290"/>
          <p:cNvSpPr/>
          <p:nvPr/>
        </p:nvSpPr>
        <p:spPr>
          <a:xfrm>
            <a:off x="440535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2" name="Rectangle 291"/>
          <p:cNvSpPr/>
          <p:nvPr/>
        </p:nvSpPr>
        <p:spPr>
          <a:xfrm>
            <a:off x="455299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3" name="Rectangle 292"/>
          <p:cNvSpPr/>
          <p:nvPr/>
        </p:nvSpPr>
        <p:spPr>
          <a:xfrm>
            <a:off x="470062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4" name="Rectangle 293"/>
          <p:cNvSpPr/>
          <p:nvPr/>
        </p:nvSpPr>
        <p:spPr>
          <a:xfrm>
            <a:off x="484826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5" name="Rectangle 294"/>
          <p:cNvSpPr/>
          <p:nvPr/>
        </p:nvSpPr>
        <p:spPr>
          <a:xfrm>
            <a:off x="499590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6" name="Rectangle 295"/>
          <p:cNvSpPr/>
          <p:nvPr/>
        </p:nvSpPr>
        <p:spPr>
          <a:xfrm>
            <a:off x="514353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7" name="Rectangle 296"/>
          <p:cNvSpPr/>
          <p:nvPr/>
        </p:nvSpPr>
        <p:spPr>
          <a:xfrm>
            <a:off x="529117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8" name="Rectangle 297"/>
          <p:cNvSpPr/>
          <p:nvPr/>
        </p:nvSpPr>
        <p:spPr>
          <a:xfrm>
            <a:off x="543881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9" name="Rectangle 298"/>
          <p:cNvSpPr/>
          <p:nvPr/>
        </p:nvSpPr>
        <p:spPr>
          <a:xfrm>
            <a:off x="558644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0" name="Rectangle 299"/>
          <p:cNvSpPr/>
          <p:nvPr/>
        </p:nvSpPr>
        <p:spPr>
          <a:xfrm>
            <a:off x="574519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1" name="Rectangle 300"/>
          <p:cNvSpPr/>
          <p:nvPr/>
        </p:nvSpPr>
        <p:spPr>
          <a:xfrm>
            <a:off x="589283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2" name="Rectangle 301"/>
          <p:cNvSpPr/>
          <p:nvPr/>
        </p:nvSpPr>
        <p:spPr>
          <a:xfrm>
            <a:off x="604046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3" name="Rectangle 302"/>
          <p:cNvSpPr/>
          <p:nvPr/>
        </p:nvSpPr>
        <p:spPr>
          <a:xfrm>
            <a:off x="618810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4" name="Rectangle 303"/>
          <p:cNvSpPr/>
          <p:nvPr/>
        </p:nvSpPr>
        <p:spPr>
          <a:xfrm>
            <a:off x="633574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5" name="Rectangle 304"/>
          <p:cNvSpPr/>
          <p:nvPr/>
        </p:nvSpPr>
        <p:spPr>
          <a:xfrm>
            <a:off x="648338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6" name="Rectangle 305"/>
          <p:cNvSpPr/>
          <p:nvPr/>
        </p:nvSpPr>
        <p:spPr>
          <a:xfrm>
            <a:off x="663101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7" name="Rectangle 306"/>
          <p:cNvSpPr/>
          <p:nvPr/>
        </p:nvSpPr>
        <p:spPr>
          <a:xfrm>
            <a:off x="677865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8" name="Rectangle 307"/>
          <p:cNvSpPr/>
          <p:nvPr/>
        </p:nvSpPr>
        <p:spPr>
          <a:xfrm>
            <a:off x="692629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9" name="Rectangle 308"/>
          <p:cNvSpPr/>
          <p:nvPr/>
        </p:nvSpPr>
        <p:spPr>
          <a:xfrm>
            <a:off x="707392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0" name="Rectangle 309"/>
          <p:cNvSpPr/>
          <p:nvPr/>
        </p:nvSpPr>
        <p:spPr>
          <a:xfrm>
            <a:off x="722156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1" name="Rectangle 310"/>
          <p:cNvSpPr/>
          <p:nvPr/>
        </p:nvSpPr>
        <p:spPr>
          <a:xfrm>
            <a:off x="736920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2" name="Rectangle 311"/>
          <p:cNvSpPr/>
          <p:nvPr/>
        </p:nvSpPr>
        <p:spPr>
          <a:xfrm>
            <a:off x="751683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3" name="Rectangle 312"/>
          <p:cNvSpPr/>
          <p:nvPr/>
        </p:nvSpPr>
        <p:spPr>
          <a:xfrm>
            <a:off x="766447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4" name="Rectangle 313"/>
          <p:cNvSpPr/>
          <p:nvPr/>
        </p:nvSpPr>
        <p:spPr>
          <a:xfrm>
            <a:off x="781211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5" name="Rectangle 314"/>
          <p:cNvSpPr/>
          <p:nvPr/>
        </p:nvSpPr>
        <p:spPr>
          <a:xfrm>
            <a:off x="795975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6" name="Rectangle 315"/>
          <p:cNvSpPr/>
          <p:nvPr/>
        </p:nvSpPr>
        <p:spPr>
          <a:xfrm>
            <a:off x="811849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7" name="Rectangle 316"/>
          <p:cNvSpPr/>
          <p:nvPr/>
        </p:nvSpPr>
        <p:spPr>
          <a:xfrm>
            <a:off x="826613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8" name="Rectangle 317"/>
          <p:cNvSpPr/>
          <p:nvPr/>
        </p:nvSpPr>
        <p:spPr>
          <a:xfrm>
            <a:off x="841377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9" name="Rectangle 318"/>
          <p:cNvSpPr/>
          <p:nvPr/>
        </p:nvSpPr>
        <p:spPr>
          <a:xfrm>
            <a:off x="856140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0" name="Rectangle 319"/>
          <p:cNvSpPr/>
          <p:nvPr/>
        </p:nvSpPr>
        <p:spPr>
          <a:xfrm>
            <a:off x="870904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1" name="Rectangle 320"/>
          <p:cNvSpPr/>
          <p:nvPr/>
        </p:nvSpPr>
        <p:spPr>
          <a:xfrm>
            <a:off x="885668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2" name="Rectangle 321"/>
          <p:cNvSpPr/>
          <p:nvPr/>
        </p:nvSpPr>
        <p:spPr>
          <a:xfrm>
            <a:off x="900431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3" name="Rectangle 322"/>
          <p:cNvSpPr/>
          <p:nvPr/>
        </p:nvSpPr>
        <p:spPr>
          <a:xfrm>
            <a:off x="915195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4" name="Rectangle 323"/>
          <p:cNvSpPr/>
          <p:nvPr/>
        </p:nvSpPr>
        <p:spPr>
          <a:xfrm>
            <a:off x="929959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5" name="Rectangle 324"/>
          <p:cNvSpPr/>
          <p:nvPr/>
        </p:nvSpPr>
        <p:spPr>
          <a:xfrm>
            <a:off x="944722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6" name="Rectangle 325"/>
          <p:cNvSpPr/>
          <p:nvPr/>
        </p:nvSpPr>
        <p:spPr>
          <a:xfrm>
            <a:off x="959486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7" name="Rectangle 326"/>
          <p:cNvSpPr/>
          <p:nvPr/>
        </p:nvSpPr>
        <p:spPr>
          <a:xfrm>
            <a:off x="974250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8" name="Rectangle 327"/>
          <p:cNvSpPr/>
          <p:nvPr/>
        </p:nvSpPr>
        <p:spPr>
          <a:xfrm>
            <a:off x="217968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9" name="Rectangle 328"/>
          <p:cNvSpPr/>
          <p:nvPr/>
        </p:nvSpPr>
        <p:spPr>
          <a:xfrm>
            <a:off x="232732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0" name="Rectangle 329"/>
          <p:cNvSpPr/>
          <p:nvPr/>
        </p:nvSpPr>
        <p:spPr>
          <a:xfrm>
            <a:off x="247496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1" name="Rectangle 330"/>
          <p:cNvSpPr/>
          <p:nvPr/>
        </p:nvSpPr>
        <p:spPr>
          <a:xfrm>
            <a:off x="262260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2" name="Rectangle 331"/>
          <p:cNvSpPr/>
          <p:nvPr/>
        </p:nvSpPr>
        <p:spPr>
          <a:xfrm>
            <a:off x="277023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3" name="Rectangle 332"/>
          <p:cNvSpPr/>
          <p:nvPr/>
        </p:nvSpPr>
        <p:spPr>
          <a:xfrm>
            <a:off x="291787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4" name="Rectangle 333"/>
          <p:cNvSpPr/>
          <p:nvPr/>
        </p:nvSpPr>
        <p:spPr>
          <a:xfrm>
            <a:off x="306551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5" name="Rectangle 334"/>
          <p:cNvSpPr/>
          <p:nvPr/>
        </p:nvSpPr>
        <p:spPr>
          <a:xfrm>
            <a:off x="321314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6" name="Rectangle 335"/>
          <p:cNvSpPr/>
          <p:nvPr/>
        </p:nvSpPr>
        <p:spPr>
          <a:xfrm>
            <a:off x="337189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7" name="Rectangle 336"/>
          <p:cNvSpPr/>
          <p:nvPr/>
        </p:nvSpPr>
        <p:spPr>
          <a:xfrm>
            <a:off x="351953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8" name="Rectangle 337"/>
          <p:cNvSpPr/>
          <p:nvPr/>
        </p:nvSpPr>
        <p:spPr>
          <a:xfrm>
            <a:off x="366716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9" name="Rectangle 338"/>
          <p:cNvSpPr/>
          <p:nvPr/>
        </p:nvSpPr>
        <p:spPr>
          <a:xfrm>
            <a:off x="381480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0" name="Rectangle 339"/>
          <p:cNvSpPr/>
          <p:nvPr/>
        </p:nvSpPr>
        <p:spPr>
          <a:xfrm>
            <a:off x="396244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1" name="Rectangle 340"/>
          <p:cNvSpPr/>
          <p:nvPr/>
        </p:nvSpPr>
        <p:spPr>
          <a:xfrm>
            <a:off x="411007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2" name="Rectangle 341"/>
          <p:cNvSpPr/>
          <p:nvPr/>
        </p:nvSpPr>
        <p:spPr>
          <a:xfrm>
            <a:off x="425771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3" name="Rectangle 342"/>
          <p:cNvSpPr/>
          <p:nvPr/>
        </p:nvSpPr>
        <p:spPr>
          <a:xfrm>
            <a:off x="440535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4" name="Rectangle 343"/>
          <p:cNvSpPr/>
          <p:nvPr/>
        </p:nvSpPr>
        <p:spPr>
          <a:xfrm>
            <a:off x="455299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5" name="Rectangle 344"/>
          <p:cNvSpPr/>
          <p:nvPr/>
        </p:nvSpPr>
        <p:spPr>
          <a:xfrm>
            <a:off x="470062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6" name="Rectangle 345"/>
          <p:cNvSpPr/>
          <p:nvPr/>
        </p:nvSpPr>
        <p:spPr>
          <a:xfrm>
            <a:off x="484826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7" name="Rectangle 346"/>
          <p:cNvSpPr/>
          <p:nvPr/>
        </p:nvSpPr>
        <p:spPr>
          <a:xfrm>
            <a:off x="499590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8" name="Rectangle 347"/>
          <p:cNvSpPr/>
          <p:nvPr/>
        </p:nvSpPr>
        <p:spPr>
          <a:xfrm>
            <a:off x="514353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9" name="Rectangle 348"/>
          <p:cNvSpPr/>
          <p:nvPr/>
        </p:nvSpPr>
        <p:spPr>
          <a:xfrm>
            <a:off x="529117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0" name="Rectangle 349"/>
          <p:cNvSpPr/>
          <p:nvPr/>
        </p:nvSpPr>
        <p:spPr>
          <a:xfrm>
            <a:off x="543881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1" name="Rectangle 350"/>
          <p:cNvSpPr/>
          <p:nvPr/>
        </p:nvSpPr>
        <p:spPr>
          <a:xfrm>
            <a:off x="558644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2" name="Rectangle 351"/>
          <p:cNvSpPr/>
          <p:nvPr/>
        </p:nvSpPr>
        <p:spPr>
          <a:xfrm>
            <a:off x="574519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3" name="Rectangle 352"/>
          <p:cNvSpPr/>
          <p:nvPr/>
        </p:nvSpPr>
        <p:spPr>
          <a:xfrm>
            <a:off x="589283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4" name="Rectangle 353"/>
          <p:cNvSpPr/>
          <p:nvPr/>
        </p:nvSpPr>
        <p:spPr>
          <a:xfrm>
            <a:off x="604046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5" name="Rectangle 354"/>
          <p:cNvSpPr/>
          <p:nvPr/>
        </p:nvSpPr>
        <p:spPr>
          <a:xfrm>
            <a:off x="618810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6" name="Rectangle 355"/>
          <p:cNvSpPr/>
          <p:nvPr/>
        </p:nvSpPr>
        <p:spPr>
          <a:xfrm>
            <a:off x="633574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7" name="Rectangle 356"/>
          <p:cNvSpPr/>
          <p:nvPr/>
        </p:nvSpPr>
        <p:spPr>
          <a:xfrm>
            <a:off x="648338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8" name="Rectangle 357"/>
          <p:cNvSpPr/>
          <p:nvPr/>
        </p:nvSpPr>
        <p:spPr>
          <a:xfrm>
            <a:off x="663101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9" name="Rectangle 358"/>
          <p:cNvSpPr/>
          <p:nvPr/>
        </p:nvSpPr>
        <p:spPr>
          <a:xfrm>
            <a:off x="677865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0" name="Rectangle 359"/>
          <p:cNvSpPr/>
          <p:nvPr/>
        </p:nvSpPr>
        <p:spPr>
          <a:xfrm>
            <a:off x="692629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1" name="Rectangle 360"/>
          <p:cNvSpPr/>
          <p:nvPr/>
        </p:nvSpPr>
        <p:spPr>
          <a:xfrm>
            <a:off x="707392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2" name="Rectangle 361"/>
          <p:cNvSpPr/>
          <p:nvPr/>
        </p:nvSpPr>
        <p:spPr>
          <a:xfrm>
            <a:off x="722156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3" name="Rectangle 362"/>
          <p:cNvSpPr/>
          <p:nvPr/>
        </p:nvSpPr>
        <p:spPr>
          <a:xfrm>
            <a:off x="736920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4" name="Rectangle 363"/>
          <p:cNvSpPr/>
          <p:nvPr/>
        </p:nvSpPr>
        <p:spPr>
          <a:xfrm>
            <a:off x="751683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5" name="Rectangle 364"/>
          <p:cNvSpPr/>
          <p:nvPr/>
        </p:nvSpPr>
        <p:spPr>
          <a:xfrm>
            <a:off x="766447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6" name="Rectangle 365"/>
          <p:cNvSpPr/>
          <p:nvPr/>
        </p:nvSpPr>
        <p:spPr>
          <a:xfrm>
            <a:off x="781211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7" name="Rectangle 366"/>
          <p:cNvSpPr/>
          <p:nvPr/>
        </p:nvSpPr>
        <p:spPr>
          <a:xfrm>
            <a:off x="795975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8" name="Rectangle 367"/>
          <p:cNvSpPr/>
          <p:nvPr/>
        </p:nvSpPr>
        <p:spPr>
          <a:xfrm>
            <a:off x="811849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9" name="Rectangle 368"/>
          <p:cNvSpPr/>
          <p:nvPr/>
        </p:nvSpPr>
        <p:spPr>
          <a:xfrm>
            <a:off x="826613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0" name="Rectangle 369"/>
          <p:cNvSpPr/>
          <p:nvPr/>
        </p:nvSpPr>
        <p:spPr>
          <a:xfrm>
            <a:off x="841377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1" name="Rectangle 370"/>
          <p:cNvSpPr/>
          <p:nvPr/>
        </p:nvSpPr>
        <p:spPr>
          <a:xfrm>
            <a:off x="856140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2" name="Rectangle 371"/>
          <p:cNvSpPr/>
          <p:nvPr/>
        </p:nvSpPr>
        <p:spPr>
          <a:xfrm>
            <a:off x="870904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3" name="Rectangle 372"/>
          <p:cNvSpPr/>
          <p:nvPr/>
        </p:nvSpPr>
        <p:spPr>
          <a:xfrm>
            <a:off x="885668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4" name="Rectangle 373"/>
          <p:cNvSpPr/>
          <p:nvPr/>
        </p:nvSpPr>
        <p:spPr>
          <a:xfrm>
            <a:off x="900431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5" name="Rectangle 374"/>
          <p:cNvSpPr/>
          <p:nvPr/>
        </p:nvSpPr>
        <p:spPr>
          <a:xfrm>
            <a:off x="915195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6" name="Rectangle 375"/>
          <p:cNvSpPr/>
          <p:nvPr/>
        </p:nvSpPr>
        <p:spPr>
          <a:xfrm>
            <a:off x="929959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7" name="Rectangle 376"/>
          <p:cNvSpPr/>
          <p:nvPr/>
        </p:nvSpPr>
        <p:spPr>
          <a:xfrm>
            <a:off x="944722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8" name="Rectangle 377"/>
          <p:cNvSpPr/>
          <p:nvPr/>
        </p:nvSpPr>
        <p:spPr>
          <a:xfrm>
            <a:off x="959486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9" name="Rectangle 378"/>
          <p:cNvSpPr/>
          <p:nvPr/>
        </p:nvSpPr>
        <p:spPr>
          <a:xfrm>
            <a:off x="974250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0" name="Rectangle 379"/>
          <p:cNvSpPr/>
          <p:nvPr/>
        </p:nvSpPr>
        <p:spPr>
          <a:xfrm>
            <a:off x="217968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1" name="Rectangle 380"/>
          <p:cNvSpPr/>
          <p:nvPr/>
        </p:nvSpPr>
        <p:spPr>
          <a:xfrm>
            <a:off x="232732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2" name="Rectangle 381"/>
          <p:cNvSpPr/>
          <p:nvPr/>
        </p:nvSpPr>
        <p:spPr>
          <a:xfrm>
            <a:off x="247496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3" name="Rectangle 382"/>
          <p:cNvSpPr/>
          <p:nvPr/>
        </p:nvSpPr>
        <p:spPr>
          <a:xfrm>
            <a:off x="262260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4" name="Rectangle 383"/>
          <p:cNvSpPr/>
          <p:nvPr/>
        </p:nvSpPr>
        <p:spPr>
          <a:xfrm>
            <a:off x="277023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5" name="Rectangle 384"/>
          <p:cNvSpPr/>
          <p:nvPr/>
        </p:nvSpPr>
        <p:spPr>
          <a:xfrm>
            <a:off x="291787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6" name="Rectangle 385"/>
          <p:cNvSpPr/>
          <p:nvPr/>
        </p:nvSpPr>
        <p:spPr>
          <a:xfrm>
            <a:off x="306551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7" name="Rectangle 386"/>
          <p:cNvSpPr/>
          <p:nvPr/>
        </p:nvSpPr>
        <p:spPr>
          <a:xfrm>
            <a:off x="321314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8" name="Rectangle 387"/>
          <p:cNvSpPr/>
          <p:nvPr/>
        </p:nvSpPr>
        <p:spPr>
          <a:xfrm>
            <a:off x="337189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9" name="Rectangle 388"/>
          <p:cNvSpPr/>
          <p:nvPr/>
        </p:nvSpPr>
        <p:spPr>
          <a:xfrm>
            <a:off x="351953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0" name="Rectangle 389"/>
          <p:cNvSpPr/>
          <p:nvPr/>
        </p:nvSpPr>
        <p:spPr>
          <a:xfrm>
            <a:off x="366716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1" name="Rectangle 390"/>
          <p:cNvSpPr/>
          <p:nvPr/>
        </p:nvSpPr>
        <p:spPr>
          <a:xfrm>
            <a:off x="381480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2" name="Rectangle 391"/>
          <p:cNvSpPr/>
          <p:nvPr/>
        </p:nvSpPr>
        <p:spPr>
          <a:xfrm>
            <a:off x="396244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3" name="Rectangle 392"/>
          <p:cNvSpPr/>
          <p:nvPr/>
        </p:nvSpPr>
        <p:spPr>
          <a:xfrm>
            <a:off x="411007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4" name="Rectangle 393"/>
          <p:cNvSpPr/>
          <p:nvPr/>
        </p:nvSpPr>
        <p:spPr>
          <a:xfrm>
            <a:off x="425771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5" name="Rectangle 394"/>
          <p:cNvSpPr/>
          <p:nvPr/>
        </p:nvSpPr>
        <p:spPr>
          <a:xfrm>
            <a:off x="440535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6" name="Rectangle 395"/>
          <p:cNvSpPr/>
          <p:nvPr/>
        </p:nvSpPr>
        <p:spPr>
          <a:xfrm>
            <a:off x="455299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7" name="Rectangle 396"/>
          <p:cNvSpPr/>
          <p:nvPr/>
        </p:nvSpPr>
        <p:spPr>
          <a:xfrm>
            <a:off x="470062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8" name="Rectangle 397"/>
          <p:cNvSpPr/>
          <p:nvPr/>
        </p:nvSpPr>
        <p:spPr>
          <a:xfrm>
            <a:off x="484826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9" name="Rectangle 398"/>
          <p:cNvSpPr/>
          <p:nvPr/>
        </p:nvSpPr>
        <p:spPr>
          <a:xfrm>
            <a:off x="499590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0" name="Rectangle 399"/>
          <p:cNvSpPr/>
          <p:nvPr/>
        </p:nvSpPr>
        <p:spPr>
          <a:xfrm>
            <a:off x="514353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1" name="Rectangle 400"/>
          <p:cNvSpPr/>
          <p:nvPr/>
        </p:nvSpPr>
        <p:spPr>
          <a:xfrm>
            <a:off x="529117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2" name="Rectangle 401"/>
          <p:cNvSpPr/>
          <p:nvPr/>
        </p:nvSpPr>
        <p:spPr>
          <a:xfrm>
            <a:off x="543881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3" name="Rectangle 402"/>
          <p:cNvSpPr/>
          <p:nvPr/>
        </p:nvSpPr>
        <p:spPr>
          <a:xfrm>
            <a:off x="558644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4" name="Rectangle 403"/>
          <p:cNvSpPr/>
          <p:nvPr/>
        </p:nvSpPr>
        <p:spPr>
          <a:xfrm>
            <a:off x="574519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5" name="Rectangle 404"/>
          <p:cNvSpPr/>
          <p:nvPr/>
        </p:nvSpPr>
        <p:spPr>
          <a:xfrm>
            <a:off x="589283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6" name="Rectangle 405"/>
          <p:cNvSpPr/>
          <p:nvPr/>
        </p:nvSpPr>
        <p:spPr>
          <a:xfrm>
            <a:off x="604046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7" name="Rectangle 406"/>
          <p:cNvSpPr/>
          <p:nvPr/>
        </p:nvSpPr>
        <p:spPr>
          <a:xfrm>
            <a:off x="618810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8" name="Rectangle 407"/>
          <p:cNvSpPr/>
          <p:nvPr/>
        </p:nvSpPr>
        <p:spPr>
          <a:xfrm>
            <a:off x="633574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9" name="Rectangle 408"/>
          <p:cNvSpPr/>
          <p:nvPr/>
        </p:nvSpPr>
        <p:spPr>
          <a:xfrm>
            <a:off x="648338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0" name="Rectangle 409"/>
          <p:cNvSpPr/>
          <p:nvPr/>
        </p:nvSpPr>
        <p:spPr>
          <a:xfrm>
            <a:off x="663101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1" name="Rectangle 410"/>
          <p:cNvSpPr/>
          <p:nvPr/>
        </p:nvSpPr>
        <p:spPr>
          <a:xfrm>
            <a:off x="677865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2" name="Rectangle 411"/>
          <p:cNvSpPr/>
          <p:nvPr/>
        </p:nvSpPr>
        <p:spPr>
          <a:xfrm>
            <a:off x="692629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3" name="Rectangle 412"/>
          <p:cNvSpPr/>
          <p:nvPr/>
        </p:nvSpPr>
        <p:spPr>
          <a:xfrm>
            <a:off x="707392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4" name="Rectangle 413"/>
          <p:cNvSpPr/>
          <p:nvPr/>
        </p:nvSpPr>
        <p:spPr>
          <a:xfrm>
            <a:off x="722156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5" name="Rectangle 414"/>
          <p:cNvSpPr/>
          <p:nvPr/>
        </p:nvSpPr>
        <p:spPr>
          <a:xfrm>
            <a:off x="736920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6" name="Rectangle 415"/>
          <p:cNvSpPr/>
          <p:nvPr/>
        </p:nvSpPr>
        <p:spPr>
          <a:xfrm>
            <a:off x="751683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7" name="Rectangle 416"/>
          <p:cNvSpPr/>
          <p:nvPr/>
        </p:nvSpPr>
        <p:spPr>
          <a:xfrm>
            <a:off x="766447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8" name="Rectangle 417"/>
          <p:cNvSpPr/>
          <p:nvPr/>
        </p:nvSpPr>
        <p:spPr>
          <a:xfrm>
            <a:off x="781211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9" name="Rectangle 418"/>
          <p:cNvSpPr/>
          <p:nvPr/>
        </p:nvSpPr>
        <p:spPr>
          <a:xfrm>
            <a:off x="795975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0" name="Rectangle 419"/>
          <p:cNvSpPr/>
          <p:nvPr/>
        </p:nvSpPr>
        <p:spPr>
          <a:xfrm>
            <a:off x="811849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1" name="Rectangle 420"/>
          <p:cNvSpPr/>
          <p:nvPr/>
        </p:nvSpPr>
        <p:spPr>
          <a:xfrm>
            <a:off x="826613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2" name="Rectangle 421"/>
          <p:cNvSpPr/>
          <p:nvPr/>
        </p:nvSpPr>
        <p:spPr>
          <a:xfrm>
            <a:off x="841377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3" name="Rectangle 422"/>
          <p:cNvSpPr/>
          <p:nvPr/>
        </p:nvSpPr>
        <p:spPr>
          <a:xfrm>
            <a:off x="856140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4" name="Rectangle 423"/>
          <p:cNvSpPr/>
          <p:nvPr/>
        </p:nvSpPr>
        <p:spPr>
          <a:xfrm>
            <a:off x="870904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5" name="Rectangle 424"/>
          <p:cNvSpPr/>
          <p:nvPr/>
        </p:nvSpPr>
        <p:spPr>
          <a:xfrm>
            <a:off x="885668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6" name="Rectangle 425"/>
          <p:cNvSpPr/>
          <p:nvPr/>
        </p:nvSpPr>
        <p:spPr>
          <a:xfrm>
            <a:off x="900431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7" name="Rectangle 426"/>
          <p:cNvSpPr/>
          <p:nvPr/>
        </p:nvSpPr>
        <p:spPr>
          <a:xfrm>
            <a:off x="915195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8" name="Rectangle 427"/>
          <p:cNvSpPr/>
          <p:nvPr/>
        </p:nvSpPr>
        <p:spPr>
          <a:xfrm>
            <a:off x="929959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9" name="Rectangle 428"/>
          <p:cNvSpPr/>
          <p:nvPr/>
        </p:nvSpPr>
        <p:spPr>
          <a:xfrm>
            <a:off x="944722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0" name="Rectangle 429"/>
          <p:cNvSpPr/>
          <p:nvPr/>
        </p:nvSpPr>
        <p:spPr>
          <a:xfrm>
            <a:off x="959486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1" name="Rectangle 430"/>
          <p:cNvSpPr/>
          <p:nvPr/>
        </p:nvSpPr>
        <p:spPr>
          <a:xfrm>
            <a:off x="974250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2" name="Rectangle 431"/>
          <p:cNvSpPr/>
          <p:nvPr/>
        </p:nvSpPr>
        <p:spPr>
          <a:xfrm>
            <a:off x="217968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3" name="Rectangle 432"/>
          <p:cNvSpPr/>
          <p:nvPr/>
        </p:nvSpPr>
        <p:spPr>
          <a:xfrm>
            <a:off x="232732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4" name="Rectangle 433"/>
          <p:cNvSpPr/>
          <p:nvPr/>
        </p:nvSpPr>
        <p:spPr>
          <a:xfrm>
            <a:off x="247496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5" name="Rectangle 434"/>
          <p:cNvSpPr/>
          <p:nvPr/>
        </p:nvSpPr>
        <p:spPr>
          <a:xfrm>
            <a:off x="262260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6" name="Rectangle 435"/>
          <p:cNvSpPr/>
          <p:nvPr/>
        </p:nvSpPr>
        <p:spPr>
          <a:xfrm>
            <a:off x="277023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7" name="Rectangle 436"/>
          <p:cNvSpPr/>
          <p:nvPr/>
        </p:nvSpPr>
        <p:spPr>
          <a:xfrm>
            <a:off x="291787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8" name="Rectangle 437"/>
          <p:cNvSpPr/>
          <p:nvPr/>
        </p:nvSpPr>
        <p:spPr>
          <a:xfrm>
            <a:off x="306551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9" name="Rectangle 438"/>
          <p:cNvSpPr/>
          <p:nvPr/>
        </p:nvSpPr>
        <p:spPr>
          <a:xfrm>
            <a:off x="321314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0" name="Rectangle 439"/>
          <p:cNvSpPr/>
          <p:nvPr/>
        </p:nvSpPr>
        <p:spPr>
          <a:xfrm>
            <a:off x="337189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1" name="Rectangle 440"/>
          <p:cNvSpPr/>
          <p:nvPr/>
        </p:nvSpPr>
        <p:spPr>
          <a:xfrm>
            <a:off x="351953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2" name="Rectangle 441"/>
          <p:cNvSpPr/>
          <p:nvPr/>
        </p:nvSpPr>
        <p:spPr>
          <a:xfrm>
            <a:off x="366716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3" name="Rectangle 442"/>
          <p:cNvSpPr/>
          <p:nvPr/>
        </p:nvSpPr>
        <p:spPr>
          <a:xfrm>
            <a:off x="381480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4" name="Rectangle 443"/>
          <p:cNvSpPr/>
          <p:nvPr/>
        </p:nvSpPr>
        <p:spPr>
          <a:xfrm>
            <a:off x="396244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5" name="Rectangle 444"/>
          <p:cNvSpPr/>
          <p:nvPr/>
        </p:nvSpPr>
        <p:spPr>
          <a:xfrm>
            <a:off x="411007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6" name="Rectangle 445"/>
          <p:cNvSpPr/>
          <p:nvPr/>
        </p:nvSpPr>
        <p:spPr>
          <a:xfrm>
            <a:off x="425771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7" name="Rectangle 446"/>
          <p:cNvSpPr/>
          <p:nvPr/>
        </p:nvSpPr>
        <p:spPr>
          <a:xfrm>
            <a:off x="440535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8" name="Rectangle 447"/>
          <p:cNvSpPr/>
          <p:nvPr/>
        </p:nvSpPr>
        <p:spPr>
          <a:xfrm>
            <a:off x="455299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9" name="Rectangle 448"/>
          <p:cNvSpPr/>
          <p:nvPr/>
        </p:nvSpPr>
        <p:spPr>
          <a:xfrm>
            <a:off x="470062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0" name="Rectangle 449"/>
          <p:cNvSpPr/>
          <p:nvPr/>
        </p:nvSpPr>
        <p:spPr>
          <a:xfrm>
            <a:off x="484826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1" name="Rectangle 450"/>
          <p:cNvSpPr/>
          <p:nvPr/>
        </p:nvSpPr>
        <p:spPr>
          <a:xfrm>
            <a:off x="499590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2" name="Rectangle 451"/>
          <p:cNvSpPr/>
          <p:nvPr/>
        </p:nvSpPr>
        <p:spPr>
          <a:xfrm>
            <a:off x="514353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3" name="Rectangle 452"/>
          <p:cNvSpPr/>
          <p:nvPr/>
        </p:nvSpPr>
        <p:spPr>
          <a:xfrm>
            <a:off x="529117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4" name="Rectangle 453"/>
          <p:cNvSpPr/>
          <p:nvPr/>
        </p:nvSpPr>
        <p:spPr>
          <a:xfrm>
            <a:off x="543881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5" name="Rectangle 454"/>
          <p:cNvSpPr/>
          <p:nvPr/>
        </p:nvSpPr>
        <p:spPr>
          <a:xfrm>
            <a:off x="558644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6" name="Rectangle 455"/>
          <p:cNvSpPr/>
          <p:nvPr/>
        </p:nvSpPr>
        <p:spPr>
          <a:xfrm>
            <a:off x="574519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7" name="Rectangle 456"/>
          <p:cNvSpPr/>
          <p:nvPr/>
        </p:nvSpPr>
        <p:spPr>
          <a:xfrm>
            <a:off x="589283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8" name="Rectangle 457"/>
          <p:cNvSpPr/>
          <p:nvPr/>
        </p:nvSpPr>
        <p:spPr>
          <a:xfrm>
            <a:off x="604046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9" name="Rectangle 458"/>
          <p:cNvSpPr/>
          <p:nvPr/>
        </p:nvSpPr>
        <p:spPr>
          <a:xfrm>
            <a:off x="618810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0" name="Rectangle 459"/>
          <p:cNvSpPr/>
          <p:nvPr/>
        </p:nvSpPr>
        <p:spPr>
          <a:xfrm>
            <a:off x="633574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1" name="Rectangle 460"/>
          <p:cNvSpPr/>
          <p:nvPr/>
        </p:nvSpPr>
        <p:spPr>
          <a:xfrm>
            <a:off x="648338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2" name="Rectangle 461"/>
          <p:cNvSpPr/>
          <p:nvPr/>
        </p:nvSpPr>
        <p:spPr>
          <a:xfrm>
            <a:off x="663101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3" name="Rectangle 462"/>
          <p:cNvSpPr/>
          <p:nvPr/>
        </p:nvSpPr>
        <p:spPr>
          <a:xfrm>
            <a:off x="677865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4" name="Rectangle 463"/>
          <p:cNvSpPr/>
          <p:nvPr/>
        </p:nvSpPr>
        <p:spPr>
          <a:xfrm>
            <a:off x="692629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5" name="Rectangle 464"/>
          <p:cNvSpPr/>
          <p:nvPr/>
        </p:nvSpPr>
        <p:spPr>
          <a:xfrm>
            <a:off x="707392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6" name="Rectangle 465"/>
          <p:cNvSpPr/>
          <p:nvPr/>
        </p:nvSpPr>
        <p:spPr>
          <a:xfrm>
            <a:off x="722156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7" name="Rectangle 466"/>
          <p:cNvSpPr/>
          <p:nvPr/>
        </p:nvSpPr>
        <p:spPr>
          <a:xfrm>
            <a:off x="736920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8" name="Rectangle 467"/>
          <p:cNvSpPr/>
          <p:nvPr/>
        </p:nvSpPr>
        <p:spPr>
          <a:xfrm>
            <a:off x="751683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9" name="Rectangle 468"/>
          <p:cNvSpPr/>
          <p:nvPr/>
        </p:nvSpPr>
        <p:spPr>
          <a:xfrm>
            <a:off x="766447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0" name="Rectangle 469"/>
          <p:cNvSpPr/>
          <p:nvPr/>
        </p:nvSpPr>
        <p:spPr>
          <a:xfrm>
            <a:off x="781211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1" name="Rectangle 470"/>
          <p:cNvSpPr/>
          <p:nvPr/>
        </p:nvSpPr>
        <p:spPr>
          <a:xfrm>
            <a:off x="795975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2" name="Rectangle 471"/>
          <p:cNvSpPr/>
          <p:nvPr/>
        </p:nvSpPr>
        <p:spPr>
          <a:xfrm>
            <a:off x="811849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3" name="Rectangle 472"/>
          <p:cNvSpPr/>
          <p:nvPr/>
        </p:nvSpPr>
        <p:spPr>
          <a:xfrm>
            <a:off x="826613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4" name="Rectangle 473"/>
          <p:cNvSpPr/>
          <p:nvPr/>
        </p:nvSpPr>
        <p:spPr>
          <a:xfrm>
            <a:off x="841377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5" name="Rectangle 474"/>
          <p:cNvSpPr/>
          <p:nvPr/>
        </p:nvSpPr>
        <p:spPr>
          <a:xfrm>
            <a:off x="856140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6" name="Rectangle 475"/>
          <p:cNvSpPr/>
          <p:nvPr/>
        </p:nvSpPr>
        <p:spPr>
          <a:xfrm>
            <a:off x="870904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7" name="Rectangle 476"/>
          <p:cNvSpPr/>
          <p:nvPr/>
        </p:nvSpPr>
        <p:spPr>
          <a:xfrm>
            <a:off x="885668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8" name="Rectangle 477"/>
          <p:cNvSpPr/>
          <p:nvPr/>
        </p:nvSpPr>
        <p:spPr>
          <a:xfrm>
            <a:off x="900431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9" name="Rectangle 478"/>
          <p:cNvSpPr/>
          <p:nvPr/>
        </p:nvSpPr>
        <p:spPr>
          <a:xfrm>
            <a:off x="915195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0" name="Rectangle 479"/>
          <p:cNvSpPr/>
          <p:nvPr/>
        </p:nvSpPr>
        <p:spPr>
          <a:xfrm>
            <a:off x="929959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1" name="Rectangle 480"/>
          <p:cNvSpPr/>
          <p:nvPr/>
        </p:nvSpPr>
        <p:spPr>
          <a:xfrm>
            <a:off x="944722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2" name="Rectangle 481"/>
          <p:cNvSpPr/>
          <p:nvPr/>
        </p:nvSpPr>
        <p:spPr>
          <a:xfrm>
            <a:off x="959486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3" name="Rectangle 482"/>
          <p:cNvSpPr/>
          <p:nvPr/>
        </p:nvSpPr>
        <p:spPr>
          <a:xfrm>
            <a:off x="974250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4" name="Rectangle 483"/>
          <p:cNvSpPr/>
          <p:nvPr/>
        </p:nvSpPr>
        <p:spPr>
          <a:xfrm>
            <a:off x="217968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5" name="Rectangle 484"/>
          <p:cNvSpPr/>
          <p:nvPr/>
        </p:nvSpPr>
        <p:spPr>
          <a:xfrm>
            <a:off x="232732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6" name="Rectangle 485"/>
          <p:cNvSpPr/>
          <p:nvPr/>
        </p:nvSpPr>
        <p:spPr>
          <a:xfrm>
            <a:off x="247496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7" name="Rectangle 486"/>
          <p:cNvSpPr/>
          <p:nvPr/>
        </p:nvSpPr>
        <p:spPr>
          <a:xfrm>
            <a:off x="262260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8" name="Rectangle 487"/>
          <p:cNvSpPr/>
          <p:nvPr/>
        </p:nvSpPr>
        <p:spPr>
          <a:xfrm>
            <a:off x="277023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9" name="Rectangle 488"/>
          <p:cNvSpPr/>
          <p:nvPr/>
        </p:nvSpPr>
        <p:spPr>
          <a:xfrm>
            <a:off x="291787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0" name="Rectangle 489"/>
          <p:cNvSpPr/>
          <p:nvPr/>
        </p:nvSpPr>
        <p:spPr>
          <a:xfrm>
            <a:off x="306551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1" name="Rectangle 490"/>
          <p:cNvSpPr/>
          <p:nvPr/>
        </p:nvSpPr>
        <p:spPr>
          <a:xfrm>
            <a:off x="321314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2" name="Rectangle 491"/>
          <p:cNvSpPr/>
          <p:nvPr/>
        </p:nvSpPr>
        <p:spPr>
          <a:xfrm>
            <a:off x="337189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3" name="Rectangle 492"/>
          <p:cNvSpPr/>
          <p:nvPr/>
        </p:nvSpPr>
        <p:spPr>
          <a:xfrm>
            <a:off x="351953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4" name="Rectangle 493"/>
          <p:cNvSpPr/>
          <p:nvPr/>
        </p:nvSpPr>
        <p:spPr>
          <a:xfrm>
            <a:off x="366716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5" name="Rectangle 494"/>
          <p:cNvSpPr/>
          <p:nvPr/>
        </p:nvSpPr>
        <p:spPr>
          <a:xfrm>
            <a:off x="381480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6" name="Rectangle 495"/>
          <p:cNvSpPr/>
          <p:nvPr/>
        </p:nvSpPr>
        <p:spPr>
          <a:xfrm>
            <a:off x="396244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7" name="Rectangle 496"/>
          <p:cNvSpPr/>
          <p:nvPr/>
        </p:nvSpPr>
        <p:spPr>
          <a:xfrm>
            <a:off x="411007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8" name="Rectangle 497"/>
          <p:cNvSpPr/>
          <p:nvPr/>
        </p:nvSpPr>
        <p:spPr>
          <a:xfrm>
            <a:off x="425771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9" name="Rectangle 498"/>
          <p:cNvSpPr/>
          <p:nvPr/>
        </p:nvSpPr>
        <p:spPr>
          <a:xfrm>
            <a:off x="440535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0" name="Rectangle 499"/>
          <p:cNvSpPr/>
          <p:nvPr/>
        </p:nvSpPr>
        <p:spPr>
          <a:xfrm>
            <a:off x="455299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1" name="Rectangle 500"/>
          <p:cNvSpPr/>
          <p:nvPr/>
        </p:nvSpPr>
        <p:spPr>
          <a:xfrm>
            <a:off x="470062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2" name="Rectangle 501"/>
          <p:cNvSpPr/>
          <p:nvPr/>
        </p:nvSpPr>
        <p:spPr>
          <a:xfrm>
            <a:off x="484826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3" name="Rectangle 502"/>
          <p:cNvSpPr/>
          <p:nvPr/>
        </p:nvSpPr>
        <p:spPr>
          <a:xfrm>
            <a:off x="499590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4" name="Rectangle 503"/>
          <p:cNvSpPr/>
          <p:nvPr/>
        </p:nvSpPr>
        <p:spPr>
          <a:xfrm>
            <a:off x="514353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5" name="Rectangle 504"/>
          <p:cNvSpPr/>
          <p:nvPr/>
        </p:nvSpPr>
        <p:spPr>
          <a:xfrm>
            <a:off x="529117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6" name="Rectangle 505"/>
          <p:cNvSpPr/>
          <p:nvPr/>
        </p:nvSpPr>
        <p:spPr>
          <a:xfrm>
            <a:off x="543881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7" name="Rectangle 506"/>
          <p:cNvSpPr/>
          <p:nvPr/>
        </p:nvSpPr>
        <p:spPr>
          <a:xfrm>
            <a:off x="558644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8" name="Rectangle 507"/>
          <p:cNvSpPr/>
          <p:nvPr/>
        </p:nvSpPr>
        <p:spPr>
          <a:xfrm>
            <a:off x="574519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9" name="Rectangle 508"/>
          <p:cNvSpPr/>
          <p:nvPr/>
        </p:nvSpPr>
        <p:spPr>
          <a:xfrm>
            <a:off x="589283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0" name="Rectangle 509"/>
          <p:cNvSpPr/>
          <p:nvPr/>
        </p:nvSpPr>
        <p:spPr>
          <a:xfrm>
            <a:off x="604046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1" name="Rectangle 510"/>
          <p:cNvSpPr/>
          <p:nvPr/>
        </p:nvSpPr>
        <p:spPr>
          <a:xfrm>
            <a:off x="618810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2" name="Rectangle 511"/>
          <p:cNvSpPr/>
          <p:nvPr/>
        </p:nvSpPr>
        <p:spPr>
          <a:xfrm>
            <a:off x="633574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3" name="Rectangle 512"/>
          <p:cNvSpPr/>
          <p:nvPr/>
        </p:nvSpPr>
        <p:spPr>
          <a:xfrm>
            <a:off x="648338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4" name="Rectangle 513"/>
          <p:cNvSpPr/>
          <p:nvPr/>
        </p:nvSpPr>
        <p:spPr>
          <a:xfrm>
            <a:off x="663101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5" name="Rectangle 514"/>
          <p:cNvSpPr/>
          <p:nvPr/>
        </p:nvSpPr>
        <p:spPr>
          <a:xfrm>
            <a:off x="677865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6" name="Rectangle 515"/>
          <p:cNvSpPr/>
          <p:nvPr/>
        </p:nvSpPr>
        <p:spPr>
          <a:xfrm>
            <a:off x="692629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7" name="Rectangle 516"/>
          <p:cNvSpPr/>
          <p:nvPr/>
        </p:nvSpPr>
        <p:spPr>
          <a:xfrm>
            <a:off x="707392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8" name="Rectangle 517"/>
          <p:cNvSpPr/>
          <p:nvPr/>
        </p:nvSpPr>
        <p:spPr>
          <a:xfrm>
            <a:off x="722156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9" name="Rectangle 518"/>
          <p:cNvSpPr/>
          <p:nvPr/>
        </p:nvSpPr>
        <p:spPr>
          <a:xfrm>
            <a:off x="736920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0" name="Rectangle 519"/>
          <p:cNvSpPr/>
          <p:nvPr/>
        </p:nvSpPr>
        <p:spPr>
          <a:xfrm>
            <a:off x="751683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1" name="Rectangle 520"/>
          <p:cNvSpPr/>
          <p:nvPr/>
        </p:nvSpPr>
        <p:spPr>
          <a:xfrm>
            <a:off x="766447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2" name="Rectangle 521"/>
          <p:cNvSpPr/>
          <p:nvPr/>
        </p:nvSpPr>
        <p:spPr>
          <a:xfrm>
            <a:off x="781211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3" name="Rectangle 522"/>
          <p:cNvSpPr/>
          <p:nvPr/>
        </p:nvSpPr>
        <p:spPr>
          <a:xfrm>
            <a:off x="795975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4" name="Rectangle 523"/>
          <p:cNvSpPr/>
          <p:nvPr/>
        </p:nvSpPr>
        <p:spPr>
          <a:xfrm>
            <a:off x="811849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5" name="Rectangle 524"/>
          <p:cNvSpPr/>
          <p:nvPr/>
        </p:nvSpPr>
        <p:spPr>
          <a:xfrm>
            <a:off x="826613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6" name="Rectangle 525"/>
          <p:cNvSpPr/>
          <p:nvPr/>
        </p:nvSpPr>
        <p:spPr>
          <a:xfrm>
            <a:off x="841377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7" name="Rectangle 526"/>
          <p:cNvSpPr/>
          <p:nvPr/>
        </p:nvSpPr>
        <p:spPr>
          <a:xfrm>
            <a:off x="856140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8" name="Rectangle 527"/>
          <p:cNvSpPr/>
          <p:nvPr/>
        </p:nvSpPr>
        <p:spPr>
          <a:xfrm>
            <a:off x="870904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9" name="Rectangle 528"/>
          <p:cNvSpPr/>
          <p:nvPr/>
        </p:nvSpPr>
        <p:spPr>
          <a:xfrm>
            <a:off x="885668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0" name="Rectangle 529"/>
          <p:cNvSpPr/>
          <p:nvPr/>
        </p:nvSpPr>
        <p:spPr>
          <a:xfrm>
            <a:off x="900431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1" name="Rectangle 530"/>
          <p:cNvSpPr/>
          <p:nvPr/>
        </p:nvSpPr>
        <p:spPr>
          <a:xfrm>
            <a:off x="915195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2" name="Rectangle 531"/>
          <p:cNvSpPr/>
          <p:nvPr/>
        </p:nvSpPr>
        <p:spPr>
          <a:xfrm>
            <a:off x="929959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3" name="Rectangle 532"/>
          <p:cNvSpPr/>
          <p:nvPr/>
        </p:nvSpPr>
        <p:spPr>
          <a:xfrm>
            <a:off x="944722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4" name="Rectangle 533"/>
          <p:cNvSpPr/>
          <p:nvPr/>
        </p:nvSpPr>
        <p:spPr>
          <a:xfrm>
            <a:off x="959486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5" name="Rectangle 534"/>
          <p:cNvSpPr/>
          <p:nvPr/>
        </p:nvSpPr>
        <p:spPr>
          <a:xfrm>
            <a:off x="974250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6" name="Rectangle 535"/>
          <p:cNvSpPr/>
          <p:nvPr/>
        </p:nvSpPr>
        <p:spPr>
          <a:xfrm>
            <a:off x="217968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7" name="Rectangle 536"/>
          <p:cNvSpPr/>
          <p:nvPr/>
        </p:nvSpPr>
        <p:spPr>
          <a:xfrm>
            <a:off x="232732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8" name="Rectangle 537"/>
          <p:cNvSpPr/>
          <p:nvPr/>
        </p:nvSpPr>
        <p:spPr>
          <a:xfrm>
            <a:off x="247496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9" name="Rectangle 538"/>
          <p:cNvSpPr/>
          <p:nvPr/>
        </p:nvSpPr>
        <p:spPr>
          <a:xfrm>
            <a:off x="262260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0" name="Rectangle 539"/>
          <p:cNvSpPr/>
          <p:nvPr/>
        </p:nvSpPr>
        <p:spPr>
          <a:xfrm>
            <a:off x="277023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1" name="Rectangle 540"/>
          <p:cNvSpPr/>
          <p:nvPr/>
        </p:nvSpPr>
        <p:spPr>
          <a:xfrm>
            <a:off x="291787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2" name="Rectangle 541"/>
          <p:cNvSpPr/>
          <p:nvPr/>
        </p:nvSpPr>
        <p:spPr>
          <a:xfrm>
            <a:off x="306551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3" name="Rectangle 542"/>
          <p:cNvSpPr/>
          <p:nvPr/>
        </p:nvSpPr>
        <p:spPr>
          <a:xfrm>
            <a:off x="321314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4" name="Rectangle 543"/>
          <p:cNvSpPr/>
          <p:nvPr/>
        </p:nvSpPr>
        <p:spPr>
          <a:xfrm>
            <a:off x="337189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5" name="Rectangle 544"/>
          <p:cNvSpPr/>
          <p:nvPr/>
        </p:nvSpPr>
        <p:spPr>
          <a:xfrm>
            <a:off x="351953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6" name="Rectangle 545"/>
          <p:cNvSpPr/>
          <p:nvPr/>
        </p:nvSpPr>
        <p:spPr>
          <a:xfrm>
            <a:off x="366716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7" name="Rectangle 546"/>
          <p:cNvSpPr/>
          <p:nvPr/>
        </p:nvSpPr>
        <p:spPr>
          <a:xfrm>
            <a:off x="381480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8" name="Rectangle 547"/>
          <p:cNvSpPr/>
          <p:nvPr/>
        </p:nvSpPr>
        <p:spPr>
          <a:xfrm>
            <a:off x="396244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9" name="Rectangle 548"/>
          <p:cNvSpPr/>
          <p:nvPr/>
        </p:nvSpPr>
        <p:spPr>
          <a:xfrm>
            <a:off x="411007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0" name="Rectangle 549"/>
          <p:cNvSpPr/>
          <p:nvPr/>
        </p:nvSpPr>
        <p:spPr>
          <a:xfrm>
            <a:off x="425771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1" name="Rectangle 550"/>
          <p:cNvSpPr/>
          <p:nvPr/>
        </p:nvSpPr>
        <p:spPr>
          <a:xfrm>
            <a:off x="440535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2" name="Rectangle 551"/>
          <p:cNvSpPr/>
          <p:nvPr/>
        </p:nvSpPr>
        <p:spPr>
          <a:xfrm>
            <a:off x="455299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3" name="Rectangle 552"/>
          <p:cNvSpPr/>
          <p:nvPr/>
        </p:nvSpPr>
        <p:spPr>
          <a:xfrm>
            <a:off x="470062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4" name="Rectangle 553"/>
          <p:cNvSpPr/>
          <p:nvPr/>
        </p:nvSpPr>
        <p:spPr>
          <a:xfrm>
            <a:off x="484826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5" name="Rectangle 554"/>
          <p:cNvSpPr/>
          <p:nvPr/>
        </p:nvSpPr>
        <p:spPr>
          <a:xfrm>
            <a:off x="499590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6" name="Rectangle 555"/>
          <p:cNvSpPr/>
          <p:nvPr/>
        </p:nvSpPr>
        <p:spPr>
          <a:xfrm>
            <a:off x="514353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7" name="Rectangle 556"/>
          <p:cNvSpPr/>
          <p:nvPr/>
        </p:nvSpPr>
        <p:spPr>
          <a:xfrm>
            <a:off x="529117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8" name="Rectangle 557"/>
          <p:cNvSpPr/>
          <p:nvPr/>
        </p:nvSpPr>
        <p:spPr>
          <a:xfrm>
            <a:off x="543881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9" name="Rectangle 558"/>
          <p:cNvSpPr/>
          <p:nvPr/>
        </p:nvSpPr>
        <p:spPr>
          <a:xfrm>
            <a:off x="558644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0" name="Rectangle 559"/>
          <p:cNvSpPr/>
          <p:nvPr/>
        </p:nvSpPr>
        <p:spPr>
          <a:xfrm>
            <a:off x="574519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1" name="Rectangle 560"/>
          <p:cNvSpPr/>
          <p:nvPr/>
        </p:nvSpPr>
        <p:spPr>
          <a:xfrm>
            <a:off x="589283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2" name="Rectangle 561"/>
          <p:cNvSpPr/>
          <p:nvPr/>
        </p:nvSpPr>
        <p:spPr>
          <a:xfrm>
            <a:off x="604046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3" name="Rectangle 562"/>
          <p:cNvSpPr/>
          <p:nvPr/>
        </p:nvSpPr>
        <p:spPr>
          <a:xfrm>
            <a:off x="618810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4" name="Rectangle 563"/>
          <p:cNvSpPr/>
          <p:nvPr/>
        </p:nvSpPr>
        <p:spPr>
          <a:xfrm>
            <a:off x="633574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5" name="Rectangle 564"/>
          <p:cNvSpPr/>
          <p:nvPr/>
        </p:nvSpPr>
        <p:spPr>
          <a:xfrm>
            <a:off x="648338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6" name="Rectangle 565"/>
          <p:cNvSpPr/>
          <p:nvPr/>
        </p:nvSpPr>
        <p:spPr>
          <a:xfrm>
            <a:off x="663101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7" name="Rectangle 566"/>
          <p:cNvSpPr/>
          <p:nvPr/>
        </p:nvSpPr>
        <p:spPr>
          <a:xfrm>
            <a:off x="677865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8" name="Rectangle 567"/>
          <p:cNvSpPr/>
          <p:nvPr/>
        </p:nvSpPr>
        <p:spPr>
          <a:xfrm>
            <a:off x="692629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9" name="Rectangle 568"/>
          <p:cNvSpPr/>
          <p:nvPr/>
        </p:nvSpPr>
        <p:spPr>
          <a:xfrm>
            <a:off x="707392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0" name="Rectangle 569"/>
          <p:cNvSpPr/>
          <p:nvPr/>
        </p:nvSpPr>
        <p:spPr>
          <a:xfrm>
            <a:off x="722156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1" name="Rectangle 570"/>
          <p:cNvSpPr/>
          <p:nvPr/>
        </p:nvSpPr>
        <p:spPr>
          <a:xfrm>
            <a:off x="736920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2" name="Rectangle 571"/>
          <p:cNvSpPr/>
          <p:nvPr/>
        </p:nvSpPr>
        <p:spPr>
          <a:xfrm>
            <a:off x="751683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3" name="Rectangle 572"/>
          <p:cNvSpPr/>
          <p:nvPr/>
        </p:nvSpPr>
        <p:spPr>
          <a:xfrm>
            <a:off x="766447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4" name="Rectangle 573"/>
          <p:cNvSpPr/>
          <p:nvPr/>
        </p:nvSpPr>
        <p:spPr>
          <a:xfrm>
            <a:off x="781211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5" name="Rectangle 574"/>
          <p:cNvSpPr/>
          <p:nvPr/>
        </p:nvSpPr>
        <p:spPr>
          <a:xfrm>
            <a:off x="795975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6" name="Rectangle 575"/>
          <p:cNvSpPr/>
          <p:nvPr/>
        </p:nvSpPr>
        <p:spPr>
          <a:xfrm>
            <a:off x="811849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7" name="Rectangle 576"/>
          <p:cNvSpPr/>
          <p:nvPr/>
        </p:nvSpPr>
        <p:spPr>
          <a:xfrm>
            <a:off x="826613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8" name="Rectangle 577"/>
          <p:cNvSpPr/>
          <p:nvPr/>
        </p:nvSpPr>
        <p:spPr>
          <a:xfrm>
            <a:off x="841377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9" name="Rectangle 578"/>
          <p:cNvSpPr/>
          <p:nvPr/>
        </p:nvSpPr>
        <p:spPr>
          <a:xfrm>
            <a:off x="856140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0" name="Rectangle 579"/>
          <p:cNvSpPr/>
          <p:nvPr/>
        </p:nvSpPr>
        <p:spPr>
          <a:xfrm>
            <a:off x="870904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1" name="Rectangle 580"/>
          <p:cNvSpPr/>
          <p:nvPr/>
        </p:nvSpPr>
        <p:spPr>
          <a:xfrm>
            <a:off x="885668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2" name="Rectangle 581"/>
          <p:cNvSpPr/>
          <p:nvPr/>
        </p:nvSpPr>
        <p:spPr>
          <a:xfrm>
            <a:off x="900431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3" name="Rectangle 582"/>
          <p:cNvSpPr/>
          <p:nvPr/>
        </p:nvSpPr>
        <p:spPr>
          <a:xfrm>
            <a:off x="915195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4" name="Rectangle 583"/>
          <p:cNvSpPr/>
          <p:nvPr/>
        </p:nvSpPr>
        <p:spPr>
          <a:xfrm>
            <a:off x="929959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5" name="Rectangle 584"/>
          <p:cNvSpPr/>
          <p:nvPr/>
        </p:nvSpPr>
        <p:spPr>
          <a:xfrm>
            <a:off x="944722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6" name="Rectangle 585"/>
          <p:cNvSpPr/>
          <p:nvPr/>
        </p:nvSpPr>
        <p:spPr>
          <a:xfrm>
            <a:off x="959486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7" name="Rectangle 586"/>
          <p:cNvSpPr/>
          <p:nvPr/>
        </p:nvSpPr>
        <p:spPr>
          <a:xfrm>
            <a:off x="974250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8" name="Rectangle 587"/>
          <p:cNvSpPr/>
          <p:nvPr/>
        </p:nvSpPr>
        <p:spPr>
          <a:xfrm>
            <a:off x="217968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9" name="Rectangle 588"/>
          <p:cNvSpPr/>
          <p:nvPr/>
        </p:nvSpPr>
        <p:spPr>
          <a:xfrm>
            <a:off x="232732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0" name="Rectangle 589"/>
          <p:cNvSpPr/>
          <p:nvPr/>
        </p:nvSpPr>
        <p:spPr>
          <a:xfrm>
            <a:off x="247496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1" name="Rectangle 590"/>
          <p:cNvSpPr/>
          <p:nvPr/>
        </p:nvSpPr>
        <p:spPr>
          <a:xfrm>
            <a:off x="262260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2" name="Rectangle 591"/>
          <p:cNvSpPr/>
          <p:nvPr/>
        </p:nvSpPr>
        <p:spPr>
          <a:xfrm>
            <a:off x="277023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3" name="Rectangle 592"/>
          <p:cNvSpPr/>
          <p:nvPr/>
        </p:nvSpPr>
        <p:spPr>
          <a:xfrm>
            <a:off x="291787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4" name="Rectangle 593"/>
          <p:cNvSpPr/>
          <p:nvPr/>
        </p:nvSpPr>
        <p:spPr>
          <a:xfrm>
            <a:off x="306551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5" name="Rectangle 594"/>
          <p:cNvSpPr/>
          <p:nvPr/>
        </p:nvSpPr>
        <p:spPr>
          <a:xfrm>
            <a:off x="321314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6" name="Rectangle 595"/>
          <p:cNvSpPr/>
          <p:nvPr/>
        </p:nvSpPr>
        <p:spPr>
          <a:xfrm>
            <a:off x="337189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7" name="Rectangle 596"/>
          <p:cNvSpPr/>
          <p:nvPr/>
        </p:nvSpPr>
        <p:spPr>
          <a:xfrm>
            <a:off x="351953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8" name="Rectangle 597"/>
          <p:cNvSpPr/>
          <p:nvPr/>
        </p:nvSpPr>
        <p:spPr>
          <a:xfrm>
            <a:off x="366716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9" name="Rectangle 598"/>
          <p:cNvSpPr/>
          <p:nvPr/>
        </p:nvSpPr>
        <p:spPr>
          <a:xfrm>
            <a:off x="381480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0" name="Rectangle 599"/>
          <p:cNvSpPr/>
          <p:nvPr/>
        </p:nvSpPr>
        <p:spPr>
          <a:xfrm>
            <a:off x="396244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1" name="Rectangle 600"/>
          <p:cNvSpPr/>
          <p:nvPr/>
        </p:nvSpPr>
        <p:spPr>
          <a:xfrm>
            <a:off x="411007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2" name="Rectangle 601"/>
          <p:cNvSpPr/>
          <p:nvPr/>
        </p:nvSpPr>
        <p:spPr>
          <a:xfrm>
            <a:off x="425771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3" name="Rectangle 602"/>
          <p:cNvSpPr/>
          <p:nvPr/>
        </p:nvSpPr>
        <p:spPr>
          <a:xfrm>
            <a:off x="440535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4" name="Rectangle 603"/>
          <p:cNvSpPr/>
          <p:nvPr/>
        </p:nvSpPr>
        <p:spPr>
          <a:xfrm>
            <a:off x="455299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5" name="Rectangle 604"/>
          <p:cNvSpPr/>
          <p:nvPr/>
        </p:nvSpPr>
        <p:spPr>
          <a:xfrm>
            <a:off x="470062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6" name="Rectangle 605"/>
          <p:cNvSpPr/>
          <p:nvPr/>
        </p:nvSpPr>
        <p:spPr>
          <a:xfrm>
            <a:off x="484826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7" name="Rectangle 606"/>
          <p:cNvSpPr/>
          <p:nvPr/>
        </p:nvSpPr>
        <p:spPr>
          <a:xfrm>
            <a:off x="499590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8" name="Rectangle 607"/>
          <p:cNvSpPr/>
          <p:nvPr/>
        </p:nvSpPr>
        <p:spPr>
          <a:xfrm>
            <a:off x="514353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9" name="Rectangle 608"/>
          <p:cNvSpPr/>
          <p:nvPr/>
        </p:nvSpPr>
        <p:spPr>
          <a:xfrm>
            <a:off x="529117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0" name="Rectangle 609"/>
          <p:cNvSpPr/>
          <p:nvPr/>
        </p:nvSpPr>
        <p:spPr>
          <a:xfrm>
            <a:off x="543881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1" name="Rectangle 610"/>
          <p:cNvSpPr/>
          <p:nvPr/>
        </p:nvSpPr>
        <p:spPr>
          <a:xfrm>
            <a:off x="558644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2" name="Rectangle 611"/>
          <p:cNvSpPr/>
          <p:nvPr/>
        </p:nvSpPr>
        <p:spPr>
          <a:xfrm>
            <a:off x="574519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3" name="Rectangle 612"/>
          <p:cNvSpPr/>
          <p:nvPr/>
        </p:nvSpPr>
        <p:spPr>
          <a:xfrm>
            <a:off x="589283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4" name="Rectangle 613"/>
          <p:cNvSpPr/>
          <p:nvPr/>
        </p:nvSpPr>
        <p:spPr>
          <a:xfrm>
            <a:off x="604046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5" name="Rectangle 614"/>
          <p:cNvSpPr/>
          <p:nvPr/>
        </p:nvSpPr>
        <p:spPr>
          <a:xfrm>
            <a:off x="618810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6" name="Rectangle 615"/>
          <p:cNvSpPr/>
          <p:nvPr/>
        </p:nvSpPr>
        <p:spPr>
          <a:xfrm>
            <a:off x="633574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7" name="Rectangle 616"/>
          <p:cNvSpPr/>
          <p:nvPr/>
        </p:nvSpPr>
        <p:spPr>
          <a:xfrm>
            <a:off x="648338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8" name="Rectangle 617"/>
          <p:cNvSpPr/>
          <p:nvPr/>
        </p:nvSpPr>
        <p:spPr>
          <a:xfrm>
            <a:off x="663101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9" name="Rectangle 618"/>
          <p:cNvSpPr/>
          <p:nvPr/>
        </p:nvSpPr>
        <p:spPr>
          <a:xfrm>
            <a:off x="677865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0" name="Rectangle 619"/>
          <p:cNvSpPr/>
          <p:nvPr/>
        </p:nvSpPr>
        <p:spPr>
          <a:xfrm>
            <a:off x="692629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1" name="Rectangle 620"/>
          <p:cNvSpPr/>
          <p:nvPr/>
        </p:nvSpPr>
        <p:spPr>
          <a:xfrm>
            <a:off x="707392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2" name="Rectangle 621"/>
          <p:cNvSpPr/>
          <p:nvPr/>
        </p:nvSpPr>
        <p:spPr>
          <a:xfrm>
            <a:off x="722156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3" name="Rectangle 622"/>
          <p:cNvSpPr/>
          <p:nvPr/>
        </p:nvSpPr>
        <p:spPr>
          <a:xfrm>
            <a:off x="736920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4" name="Rectangle 623"/>
          <p:cNvSpPr/>
          <p:nvPr/>
        </p:nvSpPr>
        <p:spPr>
          <a:xfrm>
            <a:off x="751683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5" name="Rectangle 624"/>
          <p:cNvSpPr/>
          <p:nvPr/>
        </p:nvSpPr>
        <p:spPr>
          <a:xfrm>
            <a:off x="766447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6" name="Rectangle 625"/>
          <p:cNvSpPr/>
          <p:nvPr/>
        </p:nvSpPr>
        <p:spPr>
          <a:xfrm>
            <a:off x="781211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7" name="Rectangle 626"/>
          <p:cNvSpPr/>
          <p:nvPr/>
        </p:nvSpPr>
        <p:spPr>
          <a:xfrm>
            <a:off x="795975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8" name="Rectangle 627"/>
          <p:cNvSpPr/>
          <p:nvPr/>
        </p:nvSpPr>
        <p:spPr>
          <a:xfrm>
            <a:off x="811849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9" name="Rectangle 628"/>
          <p:cNvSpPr/>
          <p:nvPr/>
        </p:nvSpPr>
        <p:spPr>
          <a:xfrm>
            <a:off x="826613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0" name="Rectangle 629"/>
          <p:cNvSpPr/>
          <p:nvPr/>
        </p:nvSpPr>
        <p:spPr>
          <a:xfrm>
            <a:off x="841377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1" name="Rectangle 630"/>
          <p:cNvSpPr/>
          <p:nvPr/>
        </p:nvSpPr>
        <p:spPr>
          <a:xfrm>
            <a:off x="856140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2" name="Rectangle 631"/>
          <p:cNvSpPr/>
          <p:nvPr/>
        </p:nvSpPr>
        <p:spPr>
          <a:xfrm>
            <a:off x="870904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3" name="Rectangle 632"/>
          <p:cNvSpPr/>
          <p:nvPr/>
        </p:nvSpPr>
        <p:spPr>
          <a:xfrm>
            <a:off x="885668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4" name="Rectangle 633"/>
          <p:cNvSpPr/>
          <p:nvPr/>
        </p:nvSpPr>
        <p:spPr>
          <a:xfrm>
            <a:off x="900431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5" name="Rectangle 634"/>
          <p:cNvSpPr/>
          <p:nvPr/>
        </p:nvSpPr>
        <p:spPr>
          <a:xfrm>
            <a:off x="915195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6" name="Rectangle 635"/>
          <p:cNvSpPr/>
          <p:nvPr/>
        </p:nvSpPr>
        <p:spPr>
          <a:xfrm>
            <a:off x="929959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7" name="Rectangle 636"/>
          <p:cNvSpPr/>
          <p:nvPr/>
        </p:nvSpPr>
        <p:spPr>
          <a:xfrm>
            <a:off x="944722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8" name="Rectangle 637"/>
          <p:cNvSpPr/>
          <p:nvPr/>
        </p:nvSpPr>
        <p:spPr>
          <a:xfrm>
            <a:off x="959486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9" name="Rectangle 638"/>
          <p:cNvSpPr/>
          <p:nvPr/>
        </p:nvSpPr>
        <p:spPr>
          <a:xfrm>
            <a:off x="974250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0" name="Rectangle 639"/>
          <p:cNvSpPr/>
          <p:nvPr/>
        </p:nvSpPr>
        <p:spPr>
          <a:xfrm>
            <a:off x="217968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1" name="Rectangle 640"/>
          <p:cNvSpPr/>
          <p:nvPr/>
        </p:nvSpPr>
        <p:spPr>
          <a:xfrm>
            <a:off x="232732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2" name="Rectangle 641"/>
          <p:cNvSpPr/>
          <p:nvPr/>
        </p:nvSpPr>
        <p:spPr>
          <a:xfrm>
            <a:off x="247496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3" name="Rectangle 642"/>
          <p:cNvSpPr/>
          <p:nvPr/>
        </p:nvSpPr>
        <p:spPr>
          <a:xfrm>
            <a:off x="262260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4" name="Rectangle 643"/>
          <p:cNvSpPr/>
          <p:nvPr/>
        </p:nvSpPr>
        <p:spPr>
          <a:xfrm>
            <a:off x="277023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5" name="Rectangle 644"/>
          <p:cNvSpPr/>
          <p:nvPr/>
        </p:nvSpPr>
        <p:spPr>
          <a:xfrm>
            <a:off x="291787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6" name="Rectangle 645"/>
          <p:cNvSpPr/>
          <p:nvPr/>
        </p:nvSpPr>
        <p:spPr>
          <a:xfrm>
            <a:off x="306551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7" name="Rectangle 646"/>
          <p:cNvSpPr/>
          <p:nvPr/>
        </p:nvSpPr>
        <p:spPr>
          <a:xfrm>
            <a:off x="321314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8" name="Rectangle 647"/>
          <p:cNvSpPr/>
          <p:nvPr/>
        </p:nvSpPr>
        <p:spPr>
          <a:xfrm>
            <a:off x="337189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9" name="Rectangle 648"/>
          <p:cNvSpPr/>
          <p:nvPr/>
        </p:nvSpPr>
        <p:spPr>
          <a:xfrm>
            <a:off x="351953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0" name="Rectangle 649"/>
          <p:cNvSpPr/>
          <p:nvPr/>
        </p:nvSpPr>
        <p:spPr>
          <a:xfrm>
            <a:off x="366716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1" name="Rectangle 650"/>
          <p:cNvSpPr/>
          <p:nvPr/>
        </p:nvSpPr>
        <p:spPr>
          <a:xfrm>
            <a:off x="381480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2" name="Rectangle 651"/>
          <p:cNvSpPr/>
          <p:nvPr/>
        </p:nvSpPr>
        <p:spPr>
          <a:xfrm>
            <a:off x="396244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3" name="Rectangle 652"/>
          <p:cNvSpPr/>
          <p:nvPr/>
        </p:nvSpPr>
        <p:spPr>
          <a:xfrm>
            <a:off x="411007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4" name="Rectangle 653"/>
          <p:cNvSpPr/>
          <p:nvPr/>
        </p:nvSpPr>
        <p:spPr>
          <a:xfrm>
            <a:off x="425771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5" name="Rectangle 654"/>
          <p:cNvSpPr/>
          <p:nvPr/>
        </p:nvSpPr>
        <p:spPr>
          <a:xfrm>
            <a:off x="440535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6" name="Rectangle 655"/>
          <p:cNvSpPr/>
          <p:nvPr/>
        </p:nvSpPr>
        <p:spPr>
          <a:xfrm>
            <a:off x="455299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7" name="Rectangle 656"/>
          <p:cNvSpPr/>
          <p:nvPr/>
        </p:nvSpPr>
        <p:spPr>
          <a:xfrm>
            <a:off x="470062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8" name="Rectangle 657"/>
          <p:cNvSpPr/>
          <p:nvPr/>
        </p:nvSpPr>
        <p:spPr>
          <a:xfrm>
            <a:off x="484826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9" name="Rectangle 658"/>
          <p:cNvSpPr/>
          <p:nvPr/>
        </p:nvSpPr>
        <p:spPr>
          <a:xfrm>
            <a:off x="499590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0" name="Rectangle 659"/>
          <p:cNvSpPr/>
          <p:nvPr/>
        </p:nvSpPr>
        <p:spPr>
          <a:xfrm>
            <a:off x="514353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1" name="Rectangle 660"/>
          <p:cNvSpPr/>
          <p:nvPr/>
        </p:nvSpPr>
        <p:spPr>
          <a:xfrm>
            <a:off x="529117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2" name="Rectangle 661"/>
          <p:cNvSpPr/>
          <p:nvPr/>
        </p:nvSpPr>
        <p:spPr>
          <a:xfrm>
            <a:off x="543881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3" name="Rectangle 662"/>
          <p:cNvSpPr/>
          <p:nvPr/>
        </p:nvSpPr>
        <p:spPr>
          <a:xfrm>
            <a:off x="558644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4" name="Rectangle 663"/>
          <p:cNvSpPr/>
          <p:nvPr/>
        </p:nvSpPr>
        <p:spPr>
          <a:xfrm>
            <a:off x="574519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5" name="Rectangle 664"/>
          <p:cNvSpPr/>
          <p:nvPr/>
        </p:nvSpPr>
        <p:spPr>
          <a:xfrm>
            <a:off x="589283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6" name="Rectangle 665"/>
          <p:cNvSpPr/>
          <p:nvPr/>
        </p:nvSpPr>
        <p:spPr>
          <a:xfrm>
            <a:off x="604046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7" name="Rectangle 666"/>
          <p:cNvSpPr/>
          <p:nvPr/>
        </p:nvSpPr>
        <p:spPr>
          <a:xfrm>
            <a:off x="618810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8" name="Rectangle 667"/>
          <p:cNvSpPr/>
          <p:nvPr/>
        </p:nvSpPr>
        <p:spPr>
          <a:xfrm>
            <a:off x="633574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9" name="Rectangle 668"/>
          <p:cNvSpPr/>
          <p:nvPr/>
        </p:nvSpPr>
        <p:spPr>
          <a:xfrm>
            <a:off x="648338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0" name="Rectangle 669"/>
          <p:cNvSpPr/>
          <p:nvPr/>
        </p:nvSpPr>
        <p:spPr>
          <a:xfrm>
            <a:off x="663101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1" name="Rectangle 670"/>
          <p:cNvSpPr/>
          <p:nvPr/>
        </p:nvSpPr>
        <p:spPr>
          <a:xfrm>
            <a:off x="677865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2" name="Rectangle 671"/>
          <p:cNvSpPr/>
          <p:nvPr/>
        </p:nvSpPr>
        <p:spPr>
          <a:xfrm>
            <a:off x="692629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3" name="Rectangle 672"/>
          <p:cNvSpPr/>
          <p:nvPr/>
        </p:nvSpPr>
        <p:spPr>
          <a:xfrm>
            <a:off x="707392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4" name="Rectangle 673"/>
          <p:cNvSpPr/>
          <p:nvPr/>
        </p:nvSpPr>
        <p:spPr>
          <a:xfrm>
            <a:off x="722156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5" name="Rectangle 674"/>
          <p:cNvSpPr/>
          <p:nvPr/>
        </p:nvSpPr>
        <p:spPr>
          <a:xfrm>
            <a:off x="736920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6" name="Rectangle 675"/>
          <p:cNvSpPr/>
          <p:nvPr/>
        </p:nvSpPr>
        <p:spPr>
          <a:xfrm>
            <a:off x="751683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7" name="Rectangle 676"/>
          <p:cNvSpPr/>
          <p:nvPr/>
        </p:nvSpPr>
        <p:spPr>
          <a:xfrm>
            <a:off x="766447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8" name="Rectangle 677"/>
          <p:cNvSpPr/>
          <p:nvPr/>
        </p:nvSpPr>
        <p:spPr>
          <a:xfrm>
            <a:off x="781211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9" name="Rectangle 678"/>
          <p:cNvSpPr/>
          <p:nvPr/>
        </p:nvSpPr>
        <p:spPr>
          <a:xfrm>
            <a:off x="795975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0" name="Rectangle 679"/>
          <p:cNvSpPr/>
          <p:nvPr/>
        </p:nvSpPr>
        <p:spPr>
          <a:xfrm>
            <a:off x="811849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1" name="Rectangle 680"/>
          <p:cNvSpPr/>
          <p:nvPr/>
        </p:nvSpPr>
        <p:spPr>
          <a:xfrm>
            <a:off x="826613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2" name="Rectangle 681"/>
          <p:cNvSpPr/>
          <p:nvPr/>
        </p:nvSpPr>
        <p:spPr>
          <a:xfrm>
            <a:off x="841377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3" name="Rectangle 682"/>
          <p:cNvSpPr/>
          <p:nvPr/>
        </p:nvSpPr>
        <p:spPr>
          <a:xfrm>
            <a:off x="856140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4" name="Rectangle 683"/>
          <p:cNvSpPr/>
          <p:nvPr/>
        </p:nvSpPr>
        <p:spPr>
          <a:xfrm>
            <a:off x="870904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5" name="Rectangle 684"/>
          <p:cNvSpPr/>
          <p:nvPr/>
        </p:nvSpPr>
        <p:spPr>
          <a:xfrm>
            <a:off x="885668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6" name="Rectangle 685"/>
          <p:cNvSpPr/>
          <p:nvPr/>
        </p:nvSpPr>
        <p:spPr>
          <a:xfrm>
            <a:off x="900431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7" name="Rectangle 686"/>
          <p:cNvSpPr/>
          <p:nvPr/>
        </p:nvSpPr>
        <p:spPr>
          <a:xfrm>
            <a:off x="915195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8" name="Rectangle 687"/>
          <p:cNvSpPr/>
          <p:nvPr/>
        </p:nvSpPr>
        <p:spPr>
          <a:xfrm>
            <a:off x="929959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9" name="Rectangle 688"/>
          <p:cNvSpPr/>
          <p:nvPr/>
        </p:nvSpPr>
        <p:spPr>
          <a:xfrm>
            <a:off x="944722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0" name="Rectangle 689"/>
          <p:cNvSpPr/>
          <p:nvPr/>
        </p:nvSpPr>
        <p:spPr>
          <a:xfrm>
            <a:off x="959486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1" name="Rectangle 690"/>
          <p:cNvSpPr/>
          <p:nvPr/>
        </p:nvSpPr>
        <p:spPr>
          <a:xfrm>
            <a:off x="974250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2" name="Rectangle 691"/>
          <p:cNvSpPr/>
          <p:nvPr/>
        </p:nvSpPr>
        <p:spPr>
          <a:xfrm>
            <a:off x="217968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3" name="Rectangle 692"/>
          <p:cNvSpPr/>
          <p:nvPr/>
        </p:nvSpPr>
        <p:spPr>
          <a:xfrm>
            <a:off x="232732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4" name="Rectangle 693"/>
          <p:cNvSpPr/>
          <p:nvPr/>
        </p:nvSpPr>
        <p:spPr>
          <a:xfrm>
            <a:off x="247496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5" name="Rectangle 694"/>
          <p:cNvSpPr/>
          <p:nvPr/>
        </p:nvSpPr>
        <p:spPr>
          <a:xfrm>
            <a:off x="262260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6" name="Rectangle 695"/>
          <p:cNvSpPr/>
          <p:nvPr/>
        </p:nvSpPr>
        <p:spPr>
          <a:xfrm>
            <a:off x="277023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7" name="Rectangle 696"/>
          <p:cNvSpPr/>
          <p:nvPr/>
        </p:nvSpPr>
        <p:spPr>
          <a:xfrm>
            <a:off x="291787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8" name="Rectangle 697"/>
          <p:cNvSpPr/>
          <p:nvPr/>
        </p:nvSpPr>
        <p:spPr>
          <a:xfrm>
            <a:off x="306551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9" name="Rectangle 698"/>
          <p:cNvSpPr/>
          <p:nvPr/>
        </p:nvSpPr>
        <p:spPr>
          <a:xfrm>
            <a:off x="321314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0" name="Rectangle 699"/>
          <p:cNvSpPr/>
          <p:nvPr/>
        </p:nvSpPr>
        <p:spPr>
          <a:xfrm>
            <a:off x="337189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1" name="Rectangle 700"/>
          <p:cNvSpPr/>
          <p:nvPr/>
        </p:nvSpPr>
        <p:spPr>
          <a:xfrm>
            <a:off x="351953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2" name="Rectangle 701"/>
          <p:cNvSpPr/>
          <p:nvPr/>
        </p:nvSpPr>
        <p:spPr>
          <a:xfrm>
            <a:off x="366716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3" name="Rectangle 702"/>
          <p:cNvSpPr/>
          <p:nvPr/>
        </p:nvSpPr>
        <p:spPr>
          <a:xfrm>
            <a:off x="381480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4" name="Rectangle 703"/>
          <p:cNvSpPr/>
          <p:nvPr/>
        </p:nvSpPr>
        <p:spPr>
          <a:xfrm>
            <a:off x="396244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5" name="Rectangle 704"/>
          <p:cNvSpPr/>
          <p:nvPr/>
        </p:nvSpPr>
        <p:spPr>
          <a:xfrm>
            <a:off x="411007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6" name="Rectangle 705"/>
          <p:cNvSpPr/>
          <p:nvPr/>
        </p:nvSpPr>
        <p:spPr>
          <a:xfrm>
            <a:off x="425771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7" name="Rectangle 706"/>
          <p:cNvSpPr/>
          <p:nvPr/>
        </p:nvSpPr>
        <p:spPr>
          <a:xfrm>
            <a:off x="440535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8" name="Rectangle 707"/>
          <p:cNvSpPr/>
          <p:nvPr/>
        </p:nvSpPr>
        <p:spPr>
          <a:xfrm>
            <a:off x="455299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9" name="Rectangle 708"/>
          <p:cNvSpPr/>
          <p:nvPr/>
        </p:nvSpPr>
        <p:spPr>
          <a:xfrm>
            <a:off x="470062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0" name="Rectangle 709"/>
          <p:cNvSpPr/>
          <p:nvPr/>
        </p:nvSpPr>
        <p:spPr>
          <a:xfrm>
            <a:off x="484826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1" name="Rectangle 710"/>
          <p:cNvSpPr/>
          <p:nvPr/>
        </p:nvSpPr>
        <p:spPr>
          <a:xfrm>
            <a:off x="499590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2" name="Rectangle 711"/>
          <p:cNvSpPr/>
          <p:nvPr/>
        </p:nvSpPr>
        <p:spPr>
          <a:xfrm>
            <a:off x="514353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3" name="Rectangle 712"/>
          <p:cNvSpPr/>
          <p:nvPr/>
        </p:nvSpPr>
        <p:spPr>
          <a:xfrm>
            <a:off x="529117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4" name="Rectangle 713"/>
          <p:cNvSpPr/>
          <p:nvPr/>
        </p:nvSpPr>
        <p:spPr>
          <a:xfrm>
            <a:off x="543881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5" name="Rectangle 714"/>
          <p:cNvSpPr/>
          <p:nvPr/>
        </p:nvSpPr>
        <p:spPr>
          <a:xfrm>
            <a:off x="558644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6" name="Rectangle 715"/>
          <p:cNvSpPr/>
          <p:nvPr/>
        </p:nvSpPr>
        <p:spPr>
          <a:xfrm>
            <a:off x="574519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" name="Rectangle 716"/>
          <p:cNvSpPr/>
          <p:nvPr/>
        </p:nvSpPr>
        <p:spPr>
          <a:xfrm>
            <a:off x="589283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8" name="Rectangle 717"/>
          <p:cNvSpPr/>
          <p:nvPr/>
        </p:nvSpPr>
        <p:spPr>
          <a:xfrm>
            <a:off x="604046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9" name="Rectangle 718"/>
          <p:cNvSpPr/>
          <p:nvPr/>
        </p:nvSpPr>
        <p:spPr>
          <a:xfrm>
            <a:off x="618810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0" name="Rectangle 719"/>
          <p:cNvSpPr/>
          <p:nvPr/>
        </p:nvSpPr>
        <p:spPr>
          <a:xfrm>
            <a:off x="633574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1" name="Rectangle 720"/>
          <p:cNvSpPr/>
          <p:nvPr/>
        </p:nvSpPr>
        <p:spPr>
          <a:xfrm>
            <a:off x="648338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2" name="Rectangle 721"/>
          <p:cNvSpPr/>
          <p:nvPr/>
        </p:nvSpPr>
        <p:spPr>
          <a:xfrm>
            <a:off x="663101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3" name="Rectangle 722"/>
          <p:cNvSpPr/>
          <p:nvPr/>
        </p:nvSpPr>
        <p:spPr>
          <a:xfrm>
            <a:off x="677865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4" name="Rectangle 723"/>
          <p:cNvSpPr/>
          <p:nvPr/>
        </p:nvSpPr>
        <p:spPr>
          <a:xfrm>
            <a:off x="692629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5" name="Rectangle 724"/>
          <p:cNvSpPr/>
          <p:nvPr/>
        </p:nvSpPr>
        <p:spPr>
          <a:xfrm>
            <a:off x="707392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6" name="Rectangle 725"/>
          <p:cNvSpPr/>
          <p:nvPr/>
        </p:nvSpPr>
        <p:spPr>
          <a:xfrm>
            <a:off x="722156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7" name="Rectangle 726"/>
          <p:cNvSpPr/>
          <p:nvPr/>
        </p:nvSpPr>
        <p:spPr>
          <a:xfrm>
            <a:off x="736920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8" name="Rectangle 727"/>
          <p:cNvSpPr/>
          <p:nvPr/>
        </p:nvSpPr>
        <p:spPr>
          <a:xfrm>
            <a:off x="751683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9" name="Rectangle 728"/>
          <p:cNvSpPr/>
          <p:nvPr/>
        </p:nvSpPr>
        <p:spPr>
          <a:xfrm>
            <a:off x="766447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0" name="Rectangle 729"/>
          <p:cNvSpPr/>
          <p:nvPr/>
        </p:nvSpPr>
        <p:spPr>
          <a:xfrm>
            <a:off x="781211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1" name="Rectangle 730"/>
          <p:cNvSpPr/>
          <p:nvPr/>
        </p:nvSpPr>
        <p:spPr>
          <a:xfrm>
            <a:off x="795975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2" name="Rectangle 731"/>
          <p:cNvSpPr/>
          <p:nvPr/>
        </p:nvSpPr>
        <p:spPr>
          <a:xfrm>
            <a:off x="811849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3" name="Rectangle 732"/>
          <p:cNvSpPr/>
          <p:nvPr/>
        </p:nvSpPr>
        <p:spPr>
          <a:xfrm>
            <a:off x="826613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4" name="Rectangle 733"/>
          <p:cNvSpPr/>
          <p:nvPr/>
        </p:nvSpPr>
        <p:spPr>
          <a:xfrm>
            <a:off x="841377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5" name="Rectangle 734"/>
          <p:cNvSpPr/>
          <p:nvPr/>
        </p:nvSpPr>
        <p:spPr>
          <a:xfrm>
            <a:off x="856140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6" name="Rectangle 735"/>
          <p:cNvSpPr/>
          <p:nvPr/>
        </p:nvSpPr>
        <p:spPr>
          <a:xfrm>
            <a:off x="870904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7" name="Rectangle 736"/>
          <p:cNvSpPr/>
          <p:nvPr/>
        </p:nvSpPr>
        <p:spPr>
          <a:xfrm>
            <a:off x="885668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8" name="Rectangle 737"/>
          <p:cNvSpPr/>
          <p:nvPr/>
        </p:nvSpPr>
        <p:spPr>
          <a:xfrm>
            <a:off x="900431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9" name="Rectangle 738"/>
          <p:cNvSpPr/>
          <p:nvPr/>
        </p:nvSpPr>
        <p:spPr>
          <a:xfrm>
            <a:off x="915195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0" name="Rectangle 739"/>
          <p:cNvSpPr/>
          <p:nvPr/>
        </p:nvSpPr>
        <p:spPr>
          <a:xfrm>
            <a:off x="929959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1" name="Rectangle 740"/>
          <p:cNvSpPr/>
          <p:nvPr/>
        </p:nvSpPr>
        <p:spPr>
          <a:xfrm>
            <a:off x="944722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2" name="Rectangle 741"/>
          <p:cNvSpPr/>
          <p:nvPr/>
        </p:nvSpPr>
        <p:spPr>
          <a:xfrm>
            <a:off x="959486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3" name="Rectangle 742"/>
          <p:cNvSpPr/>
          <p:nvPr/>
        </p:nvSpPr>
        <p:spPr>
          <a:xfrm>
            <a:off x="974250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4" name="Rectangle 743"/>
          <p:cNvSpPr/>
          <p:nvPr/>
        </p:nvSpPr>
        <p:spPr>
          <a:xfrm>
            <a:off x="217968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5" name="Rectangle 744"/>
          <p:cNvSpPr/>
          <p:nvPr/>
        </p:nvSpPr>
        <p:spPr>
          <a:xfrm>
            <a:off x="232732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6" name="Rectangle 745"/>
          <p:cNvSpPr/>
          <p:nvPr/>
        </p:nvSpPr>
        <p:spPr>
          <a:xfrm>
            <a:off x="247496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7" name="Rectangle 746"/>
          <p:cNvSpPr/>
          <p:nvPr/>
        </p:nvSpPr>
        <p:spPr>
          <a:xfrm>
            <a:off x="262260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8" name="Rectangle 747"/>
          <p:cNvSpPr/>
          <p:nvPr/>
        </p:nvSpPr>
        <p:spPr>
          <a:xfrm>
            <a:off x="2770237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9" name="Rectangle 748"/>
          <p:cNvSpPr/>
          <p:nvPr/>
        </p:nvSpPr>
        <p:spPr>
          <a:xfrm>
            <a:off x="291787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0" name="Rectangle 749"/>
          <p:cNvSpPr/>
          <p:nvPr/>
        </p:nvSpPr>
        <p:spPr>
          <a:xfrm>
            <a:off x="306551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1" name="Rectangle 750"/>
          <p:cNvSpPr/>
          <p:nvPr/>
        </p:nvSpPr>
        <p:spPr>
          <a:xfrm>
            <a:off x="321314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2" name="Rectangle 751"/>
          <p:cNvSpPr/>
          <p:nvPr/>
        </p:nvSpPr>
        <p:spPr>
          <a:xfrm>
            <a:off x="337189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3" name="Rectangle 752"/>
          <p:cNvSpPr/>
          <p:nvPr/>
        </p:nvSpPr>
        <p:spPr>
          <a:xfrm>
            <a:off x="351953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4" name="Rectangle 753"/>
          <p:cNvSpPr/>
          <p:nvPr/>
        </p:nvSpPr>
        <p:spPr>
          <a:xfrm>
            <a:off x="366716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5" name="Rectangle 754"/>
          <p:cNvSpPr/>
          <p:nvPr/>
        </p:nvSpPr>
        <p:spPr>
          <a:xfrm>
            <a:off x="381480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6" name="Rectangle 755"/>
          <p:cNvSpPr/>
          <p:nvPr/>
        </p:nvSpPr>
        <p:spPr>
          <a:xfrm>
            <a:off x="396244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7" name="Rectangle 756"/>
          <p:cNvSpPr/>
          <p:nvPr/>
        </p:nvSpPr>
        <p:spPr>
          <a:xfrm>
            <a:off x="411007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8" name="Rectangle 757"/>
          <p:cNvSpPr/>
          <p:nvPr/>
        </p:nvSpPr>
        <p:spPr>
          <a:xfrm>
            <a:off x="425771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9" name="Rectangle 758"/>
          <p:cNvSpPr/>
          <p:nvPr/>
        </p:nvSpPr>
        <p:spPr>
          <a:xfrm>
            <a:off x="440535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0" name="Rectangle 759"/>
          <p:cNvSpPr/>
          <p:nvPr/>
        </p:nvSpPr>
        <p:spPr>
          <a:xfrm>
            <a:off x="455299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1" name="Rectangle 760"/>
          <p:cNvSpPr/>
          <p:nvPr/>
        </p:nvSpPr>
        <p:spPr>
          <a:xfrm>
            <a:off x="4700627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2" name="Rectangle 761"/>
          <p:cNvSpPr/>
          <p:nvPr/>
        </p:nvSpPr>
        <p:spPr>
          <a:xfrm>
            <a:off x="484826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3" name="Rectangle 762"/>
          <p:cNvSpPr/>
          <p:nvPr/>
        </p:nvSpPr>
        <p:spPr>
          <a:xfrm>
            <a:off x="499590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4" name="Rectangle 763"/>
          <p:cNvSpPr/>
          <p:nvPr/>
        </p:nvSpPr>
        <p:spPr>
          <a:xfrm>
            <a:off x="514353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5" name="Rectangle 764"/>
          <p:cNvSpPr/>
          <p:nvPr/>
        </p:nvSpPr>
        <p:spPr>
          <a:xfrm>
            <a:off x="529117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6" name="Rectangle 765"/>
          <p:cNvSpPr/>
          <p:nvPr/>
        </p:nvSpPr>
        <p:spPr>
          <a:xfrm>
            <a:off x="543881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7" name="Rectangle 766"/>
          <p:cNvSpPr/>
          <p:nvPr/>
        </p:nvSpPr>
        <p:spPr>
          <a:xfrm>
            <a:off x="558644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8" name="Rectangle 767"/>
          <p:cNvSpPr/>
          <p:nvPr/>
        </p:nvSpPr>
        <p:spPr>
          <a:xfrm>
            <a:off x="574519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9" name="Rectangle 768"/>
          <p:cNvSpPr/>
          <p:nvPr/>
        </p:nvSpPr>
        <p:spPr>
          <a:xfrm>
            <a:off x="589283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0" name="Rectangle 769"/>
          <p:cNvSpPr/>
          <p:nvPr/>
        </p:nvSpPr>
        <p:spPr>
          <a:xfrm>
            <a:off x="604046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1" name="Rectangle 770"/>
          <p:cNvSpPr/>
          <p:nvPr/>
        </p:nvSpPr>
        <p:spPr>
          <a:xfrm>
            <a:off x="618810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2" name="Rectangle 771"/>
          <p:cNvSpPr/>
          <p:nvPr/>
        </p:nvSpPr>
        <p:spPr>
          <a:xfrm>
            <a:off x="633574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3" name="Rectangle 772"/>
          <p:cNvSpPr/>
          <p:nvPr/>
        </p:nvSpPr>
        <p:spPr>
          <a:xfrm>
            <a:off x="648338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4" name="Rectangle 773"/>
          <p:cNvSpPr/>
          <p:nvPr/>
        </p:nvSpPr>
        <p:spPr>
          <a:xfrm>
            <a:off x="6631017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5" name="Rectangle 774"/>
          <p:cNvSpPr/>
          <p:nvPr/>
        </p:nvSpPr>
        <p:spPr>
          <a:xfrm>
            <a:off x="677865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6" name="Rectangle 775"/>
          <p:cNvSpPr/>
          <p:nvPr/>
        </p:nvSpPr>
        <p:spPr>
          <a:xfrm>
            <a:off x="692629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7" name="Rectangle 776"/>
          <p:cNvSpPr/>
          <p:nvPr/>
        </p:nvSpPr>
        <p:spPr>
          <a:xfrm>
            <a:off x="707392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8" name="Rectangle 777"/>
          <p:cNvSpPr/>
          <p:nvPr/>
        </p:nvSpPr>
        <p:spPr>
          <a:xfrm>
            <a:off x="722156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9" name="Rectangle 778"/>
          <p:cNvSpPr/>
          <p:nvPr/>
        </p:nvSpPr>
        <p:spPr>
          <a:xfrm>
            <a:off x="736920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0" name="Rectangle 779"/>
          <p:cNvSpPr/>
          <p:nvPr/>
        </p:nvSpPr>
        <p:spPr>
          <a:xfrm>
            <a:off x="751683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1" name="Rectangle 780"/>
          <p:cNvSpPr/>
          <p:nvPr/>
        </p:nvSpPr>
        <p:spPr>
          <a:xfrm>
            <a:off x="766447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2" name="Rectangle 781"/>
          <p:cNvSpPr/>
          <p:nvPr/>
        </p:nvSpPr>
        <p:spPr>
          <a:xfrm>
            <a:off x="781211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3" name="Rectangle 782"/>
          <p:cNvSpPr/>
          <p:nvPr/>
        </p:nvSpPr>
        <p:spPr>
          <a:xfrm>
            <a:off x="795975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4" name="Rectangle 783"/>
          <p:cNvSpPr/>
          <p:nvPr/>
        </p:nvSpPr>
        <p:spPr>
          <a:xfrm>
            <a:off x="811849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5" name="Rectangle 784"/>
          <p:cNvSpPr/>
          <p:nvPr/>
        </p:nvSpPr>
        <p:spPr>
          <a:xfrm>
            <a:off x="826613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6" name="Rectangle 785"/>
          <p:cNvSpPr/>
          <p:nvPr/>
        </p:nvSpPr>
        <p:spPr>
          <a:xfrm>
            <a:off x="841377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7" name="Rectangle 786"/>
          <p:cNvSpPr/>
          <p:nvPr/>
        </p:nvSpPr>
        <p:spPr>
          <a:xfrm>
            <a:off x="8561407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8" name="Rectangle 787"/>
          <p:cNvSpPr/>
          <p:nvPr/>
        </p:nvSpPr>
        <p:spPr>
          <a:xfrm>
            <a:off x="870904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9" name="Rectangle 788"/>
          <p:cNvSpPr/>
          <p:nvPr/>
        </p:nvSpPr>
        <p:spPr>
          <a:xfrm>
            <a:off x="885668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0" name="Rectangle 789"/>
          <p:cNvSpPr/>
          <p:nvPr/>
        </p:nvSpPr>
        <p:spPr>
          <a:xfrm>
            <a:off x="900431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1" name="Rectangle 790"/>
          <p:cNvSpPr/>
          <p:nvPr/>
        </p:nvSpPr>
        <p:spPr>
          <a:xfrm>
            <a:off x="915195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2" name="Rectangle 791"/>
          <p:cNvSpPr/>
          <p:nvPr/>
        </p:nvSpPr>
        <p:spPr>
          <a:xfrm>
            <a:off x="9299592" y="21780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3" name="Rectangle 792"/>
          <p:cNvSpPr/>
          <p:nvPr/>
        </p:nvSpPr>
        <p:spPr>
          <a:xfrm>
            <a:off x="9447229" y="21780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4" name="Rectangle 793"/>
          <p:cNvSpPr/>
          <p:nvPr/>
        </p:nvSpPr>
        <p:spPr>
          <a:xfrm>
            <a:off x="959486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5" name="Rectangle 794"/>
          <p:cNvSpPr/>
          <p:nvPr/>
        </p:nvSpPr>
        <p:spPr>
          <a:xfrm>
            <a:off x="974250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6" name="Rectangle 795"/>
          <p:cNvSpPr/>
          <p:nvPr/>
        </p:nvSpPr>
        <p:spPr>
          <a:xfrm>
            <a:off x="2179689" y="2314607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7" name="Rectangle 796"/>
          <p:cNvSpPr/>
          <p:nvPr/>
        </p:nvSpPr>
        <p:spPr>
          <a:xfrm>
            <a:off x="2474963" y="2314914"/>
            <a:ext cx="108000" cy="10800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8" name="Rectangle 797"/>
          <p:cNvSpPr/>
          <p:nvPr/>
        </p:nvSpPr>
        <p:spPr>
          <a:xfrm>
            <a:off x="4392620" y="5666283"/>
            <a:ext cx="3406760" cy="104931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Aharoni" panose="02010803020104030203" pitchFamily="2" charset="-79"/>
                <a:cs typeface="Aharoni" panose="02010803020104030203" pitchFamily="2" charset="-79"/>
              </a:rPr>
              <a:t>TODAY!</a:t>
            </a:r>
          </a:p>
        </p:txBody>
      </p:sp>
      <p:sp>
        <p:nvSpPr>
          <p:cNvPr id="799" name="Rectangle 798"/>
          <p:cNvSpPr/>
          <p:nvPr/>
        </p:nvSpPr>
        <p:spPr>
          <a:xfrm>
            <a:off x="2327326" y="231491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66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" name="Picture 799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71" b="34676"/>
          <a:stretch/>
        </p:blipFill>
        <p:spPr>
          <a:xfrm>
            <a:off x="3158350" y="2365829"/>
            <a:ext cx="5875301" cy="44921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7968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32732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47496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62260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277023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291787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06551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321314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37189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51953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66716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381480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396244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411007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425771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440535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455299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470062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84826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499590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514353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529117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543881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558644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574519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589283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604046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618810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633574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648338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663101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677865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692629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707392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722156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736920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751683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766447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781211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795975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811849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/>
          <p:cNvSpPr/>
          <p:nvPr/>
        </p:nvSpPr>
        <p:spPr>
          <a:xfrm>
            <a:off x="826613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841377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856140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>
            <a:off x="870904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885668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900431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915195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/>
          <p:cNvSpPr/>
          <p:nvPr/>
        </p:nvSpPr>
        <p:spPr>
          <a:xfrm>
            <a:off x="929959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944722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/>
          <p:cNvSpPr/>
          <p:nvPr/>
        </p:nvSpPr>
        <p:spPr>
          <a:xfrm>
            <a:off x="959486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974250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/>
          <p:cNvSpPr/>
          <p:nvPr/>
        </p:nvSpPr>
        <p:spPr>
          <a:xfrm>
            <a:off x="217968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/>
          <p:cNvSpPr/>
          <p:nvPr/>
        </p:nvSpPr>
        <p:spPr>
          <a:xfrm>
            <a:off x="232732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/>
          <p:cNvSpPr/>
          <p:nvPr/>
        </p:nvSpPr>
        <p:spPr>
          <a:xfrm>
            <a:off x="247496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/>
          <p:cNvSpPr/>
          <p:nvPr/>
        </p:nvSpPr>
        <p:spPr>
          <a:xfrm>
            <a:off x="262260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/>
          <p:cNvSpPr/>
          <p:nvPr/>
        </p:nvSpPr>
        <p:spPr>
          <a:xfrm>
            <a:off x="277023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 72"/>
          <p:cNvSpPr/>
          <p:nvPr/>
        </p:nvSpPr>
        <p:spPr>
          <a:xfrm>
            <a:off x="291787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 73"/>
          <p:cNvSpPr/>
          <p:nvPr/>
        </p:nvSpPr>
        <p:spPr>
          <a:xfrm>
            <a:off x="306551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/>
          <p:cNvSpPr/>
          <p:nvPr/>
        </p:nvSpPr>
        <p:spPr>
          <a:xfrm>
            <a:off x="321314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/>
          <p:cNvSpPr/>
          <p:nvPr/>
        </p:nvSpPr>
        <p:spPr>
          <a:xfrm>
            <a:off x="337189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 76"/>
          <p:cNvSpPr/>
          <p:nvPr/>
        </p:nvSpPr>
        <p:spPr>
          <a:xfrm>
            <a:off x="351953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 77"/>
          <p:cNvSpPr/>
          <p:nvPr/>
        </p:nvSpPr>
        <p:spPr>
          <a:xfrm>
            <a:off x="366716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ctangle 78"/>
          <p:cNvSpPr/>
          <p:nvPr/>
        </p:nvSpPr>
        <p:spPr>
          <a:xfrm>
            <a:off x="381480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 79"/>
          <p:cNvSpPr/>
          <p:nvPr/>
        </p:nvSpPr>
        <p:spPr>
          <a:xfrm>
            <a:off x="396244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 80"/>
          <p:cNvSpPr/>
          <p:nvPr/>
        </p:nvSpPr>
        <p:spPr>
          <a:xfrm>
            <a:off x="411007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 81"/>
          <p:cNvSpPr/>
          <p:nvPr/>
        </p:nvSpPr>
        <p:spPr>
          <a:xfrm>
            <a:off x="425771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/>
          <p:cNvSpPr/>
          <p:nvPr/>
        </p:nvSpPr>
        <p:spPr>
          <a:xfrm>
            <a:off x="440535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 83"/>
          <p:cNvSpPr/>
          <p:nvPr/>
        </p:nvSpPr>
        <p:spPr>
          <a:xfrm>
            <a:off x="455299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 84"/>
          <p:cNvSpPr/>
          <p:nvPr/>
        </p:nvSpPr>
        <p:spPr>
          <a:xfrm>
            <a:off x="470062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 85"/>
          <p:cNvSpPr/>
          <p:nvPr/>
        </p:nvSpPr>
        <p:spPr>
          <a:xfrm>
            <a:off x="484826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angle 86"/>
          <p:cNvSpPr/>
          <p:nvPr/>
        </p:nvSpPr>
        <p:spPr>
          <a:xfrm>
            <a:off x="499590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Rectangle 87"/>
          <p:cNvSpPr/>
          <p:nvPr/>
        </p:nvSpPr>
        <p:spPr>
          <a:xfrm>
            <a:off x="514353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ctangle 88"/>
          <p:cNvSpPr/>
          <p:nvPr/>
        </p:nvSpPr>
        <p:spPr>
          <a:xfrm>
            <a:off x="529117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ectangle 89"/>
          <p:cNvSpPr/>
          <p:nvPr/>
        </p:nvSpPr>
        <p:spPr>
          <a:xfrm>
            <a:off x="543881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ectangle 90"/>
          <p:cNvSpPr/>
          <p:nvPr/>
        </p:nvSpPr>
        <p:spPr>
          <a:xfrm>
            <a:off x="558644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Rectangle 91"/>
          <p:cNvSpPr/>
          <p:nvPr/>
        </p:nvSpPr>
        <p:spPr>
          <a:xfrm>
            <a:off x="574519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ctangle 92"/>
          <p:cNvSpPr/>
          <p:nvPr/>
        </p:nvSpPr>
        <p:spPr>
          <a:xfrm>
            <a:off x="589283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ctangle 93"/>
          <p:cNvSpPr/>
          <p:nvPr/>
        </p:nvSpPr>
        <p:spPr>
          <a:xfrm>
            <a:off x="604046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ctangle 94"/>
          <p:cNvSpPr/>
          <p:nvPr/>
        </p:nvSpPr>
        <p:spPr>
          <a:xfrm>
            <a:off x="618810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Rectangle 95"/>
          <p:cNvSpPr/>
          <p:nvPr/>
        </p:nvSpPr>
        <p:spPr>
          <a:xfrm>
            <a:off x="633574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ctangle 96"/>
          <p:cNvSpPr/>
          <p:nvPr/>
        </p:nvSpPr>
        <p:spPr>
          <a:xfrm>
            <a:off x="648338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Rectangle 97"/>
          <p:cNvSpPr/>
          <p:nvPr/>
        </p:nvSpPr>
        <p:spPr>
          <a:xfrm>
            <a:off x="663101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Rectangle 98"/>
          <p:cNvSpPr/>
          <p:nvPr/>
        </p:nvSpPr>
        <p:spPr>
          <a:xfrm>
            <a:off x="677865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ectangle 99"/>
          <p:cNvSpPr/>
          <p:nvPr/>
        </p:nvSpPr>
        <p:spPr>
          <a:xfrm>
            <a:off x="692629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ectangle 100"/>
          <p:cNvSpPr/>
          <p:nvPr/>
        </p:nvSpPr>
        <p:spPr>
          <a:xfrm>
            <a:off x="707392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Rectangle 101"/>
          <p:cNvSpPr/>
          <p:nvPr/>
        </p:nvSpPr>
        <p:spPr>
          <a:xfrm>
            <a:off x="722156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Rectangle 102"/>
          <p:cNvSpPr/>
          <p:nvPr/>
        </p:nvSpPr>
        <p:spPr>
          <a:xfrm>
            <a:off x="736920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 103"/>
          <p:cNvSpPr/>
          <p:nvPr/>
        </p:nvSpPr>
        <p:spPr>
          <a:xfrm>
            <a:off x="751683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 104"/>
          <p:cNvSpPr/>
          <p:nvPr/>
        </p:nvSpPr>
        <p:spPr>
          <a:xfrm>
            <a:off x="766447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 105"/>
          <p:cNvSpPr/>
          <p:nvPr/>
        </p:nvSpPr>
        <p:spPr>
          <a:xfrm>
            <a:off x="781211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 106"/>
          <p:cNvSpPr/>
          <p:nvPr/>
        </p:nvSpPr>
        <p:spPr>
          <a:xfrm>
            <a:off x="795975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 107"/>
          <p:cNvSpPr/>
          <p:nvPr/>
        </p:nvSpPr>
        <p:spPr>
          <a:xfrm>
            <a:off x="811849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Rectangle 108"/>
          <p:cNvSpPr/>
          <p:nvPr/>
        </p:nvSpPr>
        <p:spPr>
          <a:xfrm>
            <a:off x="826613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Rectangle 109"/>
          <p:cNvSpPr/>
          <p:nvPr/>
        </p:nvSpPr>
        <p:spPr>
          <a:xfrm>
            <a:off x="841377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Rectangle 110"/>
          <p:cNvSpPr/>
          <p:nvPr/>
        </p:nvSpPr>
        <p:spPr>
          <a:xfrm>
            <a:off x="856140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ectangle 111"/>
          <p:cNvSpPr/>
          <p:nvPr/>
        </p:nvSpPr>
        <p:spPr>
          <a:xfrm>
            <a:off x="870904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Rectangle 112"/>
          <p:cNvSpPr/>
          <p:nvPr/>
        </p:nvSpPr>
        <p:spPr>
          <a:xfrm>
            <a:off x="885668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Rectangle 113"/>
          <p:cNvSpPr/>
          <p:nvPr/>
        </p:nvSpPr>
        <p:spPr>
          <a:xfrm>
            <a:off x="900431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Rectangle 114"/>
          <p:cNvSpPr/>
          <p:nvPr/>
        </p:nvSpPr>
        <p:spPr>
          <a:xfrm>
            <a:off x="915195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Rectangle 115"/>
          <p:cNvSpPr/>
          <p:nvPr/>
        </p:nvSpPr>
        <p:spPr>
          <a:xfrm>
            <a:off x="929959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Rectangle 116"/>
          <p:cNvSpPr/>
          <p:nvPr/>
        </p:nvSpPr>
        <p:spPr>
          <a:xfrm>
            <a:off x="944722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Rectangle 117"/>
          <p:cNvSpPr/>
          <p:nvPr/>
        </p:nvSpPr>
        <p:spPr>
          <a:xfrm>
            <a:off x="959486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Rectangle 118"/>
          <p:cNvSpPr/>
          <p:nvPr/>
        </p:nvSpPr>
        <p:spPr>
          <a:xfrm>
            <a:off x="974250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Rectangle 119"/>
          <p:cNvSpPr/>
          <p:nvPr/>
        </p:nvSpPr>
        <p:spPr>
          <a:xfrm>
            <a:off x="217968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Rectangle 120"/>
          <p:cNvSpPr/>
          <p:nvPr/>
        </p:nvSpPr>
        <p:spPr>
          <a:xfrm>
            <a:off x="232732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 121"/>
          <p:cNvSpPr/>
          <p:nvPr/>
        </p:nvSpPr>
        <p:spPr>
          <a:xfrm>
            <a:off x="247496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Rectangle 122"/>
          <p:cNvSpPr/>
          <p:nvPr/>
        </p:nvSpPr>
        <p:spPr>
          <a:xfrm>
            <a:off x="262260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Rectangle 123"/>
          <p:cNvSpPr/>
          <p:nvPr/>
        </p:nvSpPr>
        <p:spPr>
          <a:xfrm>
            <a:off x="277023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Rectangle 124"/>
          <p:cNvSpPr/>
          <p:nvPr/>
        </p:nvSpPr>
        <p:spPr>
          <a:xfrm>
            <a:off x="291787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Rectangle 125"/>
          <p:cNvSpPr/>
          <p:nvPr/>
        </p:nvSpPr>
        <p:spPr>
          <a:xfrm>
            <a:off x="306551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Rectangle 126"/>
          <p:cNvSpPr/>
          <p:nvPr/>
        </p:nvSpPr>
        <p:spPr>
          <a:xfrm>
            <a:off x="321314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Rectangle 127"/>
          <p:cNvSpPr/>
          <p:nvPr/>
        </p:nvSpPr>
        <p:spPr>
          <a:xfrm>
            <a:off x="337189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Rectangle 128"/>
          <p:cNvSpPr/>
          <p:nvPr/>
        </p:nvSpPr>
        <p:spPr>
          <a:xfrm>
            <a:off x="351953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Rectangle 129"/>
          <p:cNvSpPr/>
          <p:nvPr/>
        </p:nvSpPr>
        <p:spPr>
          <a:xfrm>
            <a:off x="366716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Rectangle 130"/>
          <p:cNvSpPr/>
          <p:nvPr/>
        </p:nvSpPr>
        <p:spPr>
          <a:xfrm>
            <a:off x="381480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Rectangle 131"/>
          <p:cNvSpPr/>
          <p:nvPr/>
        </p:nvSpPr>
        <p:spPr>
          <a:xfrm>
            <a:off x="396244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Rectangle 132"/>
          <p:cNvSpPr/>
          <p:nvPr/>
        </p:nvSpPr>
        <p:spPr>
          <a:xfrm>
            <a:off x="411007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Rectangle 133"/>
          <p:cNvSpPr/>
          <p:nvPr/>
        </p:nvSpPr>
        <p:spPr>
          <a:xfrm>
            <a:off x="425771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Rectangle 134"/>
          <p:cNvSpPr/>
          <p:nvPr/>
        </p:nvSpPr>
        <p:spPr>
          <a:xfrm>
            <a:off x="440535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Rectangle 135"/>
          <p:cNvSpPr/>
          <p:nvPr/>
        </p:nvSpPr>
        <p:spPr>
          <a:xfrm>
            <a:off x="455299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Rectangle 136"/>
          <p:cNvSpPr/>
          <p:nvPr/>
        </p:nvSpPr>
        <p:spPr>
          <a:xfrm>
            <a:off x="470062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Rectangle 137"/>
          <p:cNvSpPr/>
          <p:nvPr/>
        </p:nvSpPr>
        <p:spPr>
          <a:xfrm>
            <a:off x="484826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Rectangle 138"/>
          <p:cNvSpPr/>
          <p:nvPr/>
        </p:nvSpPr>
        <p:spPr>
          <a:xfrm>
            <a:off x="499590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Rectangle 139"/>
          <p:cNvSpPr/>
          <p:nvPr/>
        </p:nvSpPr>
        <p:spPr>
          <a:xfrm>
            <a:off x="514353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Rectangle 140"/>
          <p:cNvSpPr/>
          <p:nvPr/>
        </p:nvSpPr>
        <p:spPr>
          <a:xfrm>
            <a:off x="529117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Rectangle 141"/>
          <p:cNvSpPr/>
          <p:nvPr/>
        </p:nvSpPr>
        <p:spPr>
          <a:xfrm>
            <a:off x="543881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Rectangle 142"/>
          <p:cNvSpPr/>
          <p:nvPr/>
        </p:nvSpPr>
        <p:spPr>
          <a:xfrm>
            <a:off x="558644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Rectangle 143"/>
          <p:cNvSpPr/>
          <p:nvPr/>
        </p:nvSpPr>
        <p:spPr>
          <a:xfrm>
            <a:off x="574519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Rectangle 144"/>
          <p:cNvSpPr/>
          <p:nvPr/>
        </p:nvSpPr>
        <p:spPr>
          <a:xfrm>
            <a:off x="589283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Rectangle 145"/>
          <p:cNvSpPr/>
          <p:nvPr/>
        </p:nvSpPr>
        <p:spPr>
          <a:xfrm>
            <a:off x="604046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Rectangle 146"/>
          <p:cNvSpPr/>
          <p:nvPr/>
        </p:nvSpPr>
        <p:spPr>
          <a:xfrm>
            <a:off x="618810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Rectangle 147"/>
          <p:cNvSpPr/>
          <p:nvPr/>
        </p:nvSpPr>
        <p:spPr>
          <a:xfrm>
            <a:off x="633574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Rectangle 148"/>
          <p:cNvSpPr/>
          <p:nvPr/>
        </p:nvSpPr>
        <p:spPr>
          <a:xfrm>
            <a:off x="648338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Rectangle 149"/>
          <p:cNvSpPr/>
          <p:nvPr/>
        </p:nvSpPr>
        <p:spPr>
          <a:xfrm>
            <a:off x="663101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Rectangle 150"/>
          <p:cNvSpPr/>
          <p:nvPr/>
        </p:nvSpPr>
        <p:spPr>
          <a:xfrm>
            <a:off x="677865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Rectangle 151"/>
          <p:cNvSpPr/>
          <p:nvPr/>
        </p:nvSpPr>
        <p:spPr>
          <a:xfrm>
            <a:off x="692629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Rectangle 152"/>
          <p:cNvSpPr/>
          <p:nvPr/>
        </p:nvSpPr>
        <p:spPr>
          <a:xfrm>
            <a:off x="707392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Rectangle 153"/>
          <p:cNvSpPr/>
          <p:nvPr/>
        </p:nvSpPr>
        <p:spPr>
          <a:xfrm>
            <a:off x="722156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Rectangle 154"/>
          <p:cNvSpPr/>
          <p:nvPr/>
        </p:nvSpPr>
        <p:spPr>
          <a:xfrm>
            <a:off x="736920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Rectangle 155"/>
          <p:cNvSpPr/>
          <p:nvPr/>
        </p:nvSpPr>
        <p:spPr>
          <a:xfrm>
            <a:off x="751683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Rectangle 156"/>
          <p:cNvSpPr/>
          <p:nvPr/>
        </p:nvSpPr>
        <p:spPr>
          <a:xfrm>
            <a:off x="766447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" name="Rectangle 157"/>
          <p:cNvSpPr/>
          <p:nvPr/>
        </p:nvSpPr>
        <p:spPr>
          <a:xfrm>
            <a:off x="781211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" name="Rectangle 158"/>
          <p:cNvSpPr/>
          <p:nvPr/>
        </p:nvSpPr>
        <p:spPr>
          <a:xfrm>
            <a:off x="795975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" name="Rectangle 159"/>
          <p:cNvSpPr/>
          <p:nvPr/>
        </p:nvSpPr>
        <p:spPr>
          <a:xfrm>
            <a:off x="811849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" name="Rectangle 160"/>
          <p:cNvSpPr/>
          <p:nvPr/>
        </p:nvSpPr>
        <p:spPr>
          <a:xfrm>
            <a:off x="826613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2" name="Rectangle 161"/>
          <p:cNvSpPr/>
          <p:nvPr/>
        </p:nvSpPr>
        <p:spPr>
          <a:xfrm>
            <a:off x="841377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3" name="Rectangle 162"/>
          <p:cNvSpPr/>
          <p:nvPr/>
        </p:nvSpPr>
        <p:spPr>
          <a:xfrm>
            <a:off x="856140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4" name="Rectangle 163"/>
          <p:cNvSpPr/>
          <p:nvPr/>
        </p:nvSpPr>
        <p:spPr>
          <a:xfrm>
            <a:off x="870904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5" name="Rectangle 164"/>
          <p:cNvSpPr/>
          <p:nvPr/>
        </p:nvSpPr>
        <p:spPr>
          <a:xfrm>
            <a:off x="885668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" name="Rectangle 165"/>
          <p:cNvSpPr/>
          <p:nvPr/>
        </p:nvSpPr>
        <p:spPr>
          <a:xfrm>
            <a:off x="900431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7" name="Rectangle 166"/>
          <p:cNvSpPr/>
          <p:nvPr/>
        </p:nvSpPr>
        <p:spPr>
          <a:xfrm>
            <a:off x="915195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8" name="Rectangle 167"/>
          <p:cNvSpPr/>
          <p:nvPr/>
        </p:nvSpPr>
        <p:spPr>
          <a:xfrm>
            <a:off x="929959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9" name="Rectangle 168"/>
          <p:cNvSpPr/>
          <p:nvPr/>
        </p:nvSpPr>
        <p:spPr>
          <a:xfrm>
            <a:off x="944722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" name="Rectangle 169"/>
          <p:cNvSpPr/>
          <p:nvPr/>
        </p:nvSpPr>
        <p:spPr>
          <a:xfrm>
            <a:off x="959486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1" name="Rectangle 170"/>
          <p:cNvSpPr/>
          <p:nvPr/>
        </p:nvSpPr>
        <p:spPr>
          <a:xfrm>
            <a:off x="974250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2" name="Rectangle 171"/>
          <p:cNvSpPr/>
          <p:nvPr/>
        </p:nvSpPr>
        <p:spPr>
          <a:xfrm>
            <a:off x="217968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3" name="Rectangle 172"/>
          <p:cNvSpPr/>
          <p:nvPr/>
        </p:nvSpPr>
        <p:spPr>
          <a:xfrm>
            <a:off x="232732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" name="Rectangle 173"/>
          <p:cNvSpPr/>
          <p:nvPr/>
        </p:nvSpPr>
        <p:spPr>
          <a:xfrm>
            <a:off x="247496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5" name="Rectangle 174"/>
          <p:cNvSpPr/>
          <p:nvPr/>
        </p:nvSpPr>
        <p:spPr>
          <a:xfrm>
            <a:off x="262260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" name="Rectangle 175"/>
          <p:cNvSpPr/>
          <p:nvPr/>
        </p:nvSpPr>
        <p:spPr>
          <a:xfrm>
            <a:off x="277023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" name="Rectangle 176"/>
          <p:cNvSpPr/>
          <p:nvPr/>
        </p:nvSpPr>
        <p:spPr>
          <a:xfrm>
            <a:off x="291787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" name="Rectangle 177"/>
          <p:cNvSpPr/>
          <p:nvPr/>
        </p:nvSpPr>
        <p:spPr>
          <a:xfrm>
            <a:off x="306551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" name="Rectangle 178"/>
          <p:cNvSpPr/>
          <p:nvPr/>
        </p:nvSpPr>
        <p:spPr>
          <a:xfrm>
            <a:off x="321314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" name="Rectangle 179"/>
          <p:cNvSpPr/>
          <p:nvPr/>
        </p:nvSpPr>
        <p:spPr>
          <a:xfrm>
            <a:off x="337189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" name="Rectangle 180"/>
          <p:cNvSpPr/>
          <p:nvPr/>
        </p:nvSpPr>
        <p:spPr>
          <a:xfrm>
            <a:off x="351953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" name="Rectangle 181"/>
          <p:cNvSpPr/>
          <p:nvPr/>
        </p:nvSpPr>
        <p:spPr>
          <a:xfrm>
            <a:off x="366716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Rectangle 182"/>
          <p:cNvSpPr/>
          <p:nvPr/>
        </p:nvSpPr>
        <p:spPr>
          <a:xfrm>
            <a:off x="381480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Rectangle 183"/>
          <p:cNvSpPr/>
          <p:nvPr/>
        </p:nvSpPr>
        <p:spPr>
          <a:xfrm>
            <a:off x="396244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" name="Rectangle 184"/>
          <p:cNvSpPr/>
          <p:nvPr/>
        </p:nvSpPr>
        <p:spPr>
          <a:xfrm>
            <a:off x="411007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Rectangle 185"/>
          <p:cNvSpPr/>
          <p:nvPr/>
        </p:nvSpPr>
        <p:spPr>
          <a:xfrm>
            <a:off x="425771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" name="Rectangle 186"/>
          <p:cNvSpPr/>
          <p:nvPr/>
        </p:nvSpPr>
        <p:spPr>
          <a:xfrm>
            <a:off x="440535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" name="Rectangle 187"/>
          <p:cNvSpPr/>
          <p:nvPr/>
        </p:nvSpPr>
        <p:spPr>
          <a:xfrm>
            <a:off x="455299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" name="Rectangle 188"/>
          <p:cNvSpPr/>
          <p:nvPr/>
        </p:nvSpPr>
        <p:spPr>
          <a:xfrm>
            <a:off x="470062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0" name="Rectangle 189"/>
          <p:cNvSpPr/>
          <p:nvPr/>
        </p:nvSpPr>
        <p:spPr>
          <a:xfrm>
            <a:off x="484826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1" name="Rectangle 190"/>
          <p:cNvSpPr/>
          <p:nvPr/>
        </p:nvSpPr>
        <p:spPr>
          <a:xfrm>
            <a:off x="499590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2" name="Rectangle 191"/>
          <p:cNvSpPr/>
          <p:nvPr/>
        </p:nvSpPr>
        <p:spPr>
          <a:xfrm>
            <a:off x="514353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3" name="Rectangle 192"/>
          <p:cNvSpPr/>
          <p:nvPr/>
        </p:nvSpPr>
        <p:spPr>
          <a:xfrm>
            <a:off x="529117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4" name="Rectangle 193"/>
          <p:cNvSpPr/>
          <p:nvPr/>
        </p:nvSpPr>
        <p:spPr>
          <a:xfrm>
            <a:off x="543881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5" name="Rectangle 194"/>
          <p:cNvSpPr/>
          <p:nvPr/>
        </p:nvSpPr>
        <p:spPr>
          <a:xfrm>
            <a:off x="558644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6" name="Rectangle 195"/>
          <p:cNvSpPr/>
          <p:nvPr/>
        </p:nvSpPr>
        <p:spPr>
          <a:xfrm>
            <a:off x="574519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7" name="Rectangle 196"/>
          <p:cNvSpPr/>
          <p:nvPr/>
        </p:nvSpPr>
        <p:spPr>
          <a:xfrm>
            <a:off x="589283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8" name="Rectangle 197"/>
          <p:cNvSpPr/>
          <p:nvPr/>
        </p:nvSpPr>
        <p:spPr>
          <a:xfrm>
            <a:off x="604046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9" name="Rectangle 198"/>
          <p:cNvSpPr/>
          <p:nvPr/>
        </p:nvSpPr>
        <p:spPr>
          <a:xfrm>
            <a:off x="618810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0" name="Rectangle 199"/>
          <p:cNvSpPr/>
          <p:nvPr/>
        </p:nvSpPr>
        <p:spPr>
          <a:xfrm>
            <a:off x="633574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1" name="Rectangle 200"/>
          <p:cNvSpPr/>
          <p:nvPr/>
        </p:nvSpPr>
        <p:spPr>
          <a:xfrm>
            <a:off x="648338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2" name="Rectangle 201"/>
          <p:cNvSpPr/>
          <p:nvPr/>
        </p:nvSpPr>
        <p:spPr>
          <a:xfrm>
            <a:off x="663101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3" name="Rectangle 202"/>
          <p:cNvSpPr/>
          <p:nvPr/>
        </p:nvSpPr>
        <p:spPr>
          <a:xfrm>
            <a:off x="677865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4" name="Rectangle 203"/>
          <p:cNvSpPr/>
          <p:nvPr/>
        </p:nvSpPr>
        <p:spPr>
          <a:xfrm>
            <a:off x="692629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" name="Rectangle 204"/>
          <p:cNvSpPr/>
          <p:nvPr/>
        </p:nvSpPr>
        <p:spPr>
          <a:xfrm>
            <a:off x="707392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6" name="Rectangle 205"/>
          <p:cNvSpPr/>
          <p:nvPr/>
        </p:nvSpPr>
        <p:spPr>
          <a:xfrm>
            <a:off x="722156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7" name="Rectangle 206"/>
          <p:cNvSpPr/>
          <p:nvPr/>
        </p:nvSpPr>
        <p:spPr>
          <a:xfrm>
            <a:off x="736920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8" name="Rectangle 207"/>
          <p:cNvSpPr/>
          <p:nvPr/>
        </p:nvSpPr>
        <p:spPr>
          <a:xfrm>
            <a:off x="751683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9" name="Rectangle 208"/>
          <p:cNvSpPr/>
          <p:nvPr/>
        </p:nvSpPr>
        <p:spPr>
          <a:xfrm>
            <a:off x="766447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0" name="Rectangle 209"/>
          <p:cNvSpPr/>
          <p:nvPr/>
        </p:nvSpPr>
        <p:spPr>
          <a:xfrm>
            <a:off x="781211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" name="Rectangle 210"/>
          <p:cNvSpPr/>
          <p:nvPr/>
        </p:nvSpPr>
        <p:spPr>
          <a:xfrm>
            <a:off x="795975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" name="Rectangle 211"/>
          <p:cNvSpPr/>
          <p:nvPr/>
        </p:nvSpPr>
        <p:spPr>
          <a:xfrm>
            <a:off x="811849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3" name="Rectangle 212"/>
          <p:cNvSpPr/>
          <p:nvPr/>
        </p:nvSpPr>
        <p:spPr>
          <a:xfrm>
            <a:off x="826613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4" name="Rectangle 213"/>
          <p:cNvSpPr/>
          <p:nvPr/>
        </p:nvSpPr>
        <p:spPr>
          <a:xfrm>
            <a:off x="841377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" name="Rectangle 214"/>
          <p:cNvSpPr/>
          <p:nvPr/>
        </p:nvSpPr>
        <p:spPr>
          <a:xfrm>
            <a:off x="856140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6" name="Rectangle 215"/>
          <p:cNvSpPr/>
          <p:nvPr/>
        </p:nvSpPr>
        <p:spPr>
          <a:xfrm>
            <a:off x="870904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7" name="Rectangle 216"/>
          <p:cNvSpPr/>
          <p:nvPr/>
        </p:nvSpPr>
        <p:spPr>
          <a:xfrm>
            <a:off x="885668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8" name="Rectangle 217"/>
          <p:cNvSpPr/>
          <p:nvPr/>
        </p:nvSpPr>
        <p:spPr>
          <a:xfrm>
            <a:off x="900431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9" name="Rectangle 218"/>
          <p:cNvSpPr/>
          <p:nvPr/>
        </p:nvSpPr>
        <p:spPr>
          <a:xfrm>
            <a:off x="915195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0" name="Rectangle 219"/>
          <p:cNvSpPr/>
          <p:nvPr/>
        </p:nvSpPr>
        <p:spPr>
          <a:xfrm>
            <a:off x="929959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1" name="Rectangle 220"/>
          <p:cNvSpPr/>
          <p:nvPr/>
        </p:nvSpPr>
        <p:spPr>
          <a:xfrm>
            <a:off x="944722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2" name="Rectangle 221"/>
          <p:cNvSpPr/>
          <p:nvPr/>
        </p:nvSpPr>
        <p:spPr>
          <a:xfrm>
            <a:off x="959486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3" name="Rectangle 222"/>
          <p:cNvSpPr/>
          <p:nvPr/>
        </p:nvSpPr>
        <p:spPr>
          <a:xfrm>
            <a:off x="974250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4" name="Rectangle 223"/>
          <p:cNvSpPr/>
          <p:nvPr/>
        </p:nvSpPr>
        <p:spPr>
          <a:xfrm>
            <a:off x="217968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5" name="Rectangle 224"/>
          <p:cNvSpPr/>
          <p:nvPr/>
        </p:nvSpPr>
        <p:spPr>
          <a:xfrm>
            <a:off x="232732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" name="Rectangle 225"/>
          <p:cNvSpPr/>
          <p:nvPr/>
        </p:nvSpPr>
        <p:spPr>
          <a:xfrm>
            <a:off x="247496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" name="Rectangle 226"/>
          <p:cNvSpPr/>
          <p:nvPr/>
        </p:nvSpPr>
        <p:spPr>
          <a:xfrm>
            <a:off x="262260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" name="Rectangle 227"/>
          <p:cNvSpPr/>
          <p:nvPr/>
        </p:nvSpPr>
        <p:spPr>
          <a:xfrm>
            <a:off x="277023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" name="Rectangle 228"/>
          <p:cNvSpPr/>
          <p:nvPr/>
        </p:nvSpPr>
        <p:spPr>
          <a:xfrm>
            <a:off x="291787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" name="Rectangle 229"/>
          <p:cNvSpPr/>
          <p:nvPr/>
        </p:nvSpPr>
        <p:spPr>
          <a:xfrm>
            <a:off x="306551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Rectangle 230"/>
          <p:cNvSpPr/>
          <p:nvPr/>
        </p:nvSpPr>
        <p:spPr>
          <a:xfrm>
            <a:off x="321314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Rectangle 231"/>
          <p:cNvSpPr/>
          <p:nvPr/>
        </p:nvSpPr>
        <p:spPr>
          <a:xfrm>
            <a:off x="337189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" name="Rectangle 232"/>
          <p:cNvSpPr/>
          <p:nvPr/>
        </p:nvSpPr>
        <p:spPr>
          <a:xfrm>
            <a:off x="351953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" name="Rectangle 233"/>
          <p:cNvSpPr/>
          <p:nvPr/>
        </p:nvSpPr>
        <p:spPr>
          <a:xfrm>
            <a:off x="366716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" name="Rectangle 234"/>
          <p:cNvSpPr/>
          <p:nvPr/>
        </p:nvSpPr>
        <p:spPr>
          <a:xfrm>
            <a:off x="381480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" name="Rectangle 235"/>
          <p:cNvSpPr/>
          <p:nvPr/>
        </p:nvSpPr>
        <p:spPr>
          <a:xfrm>
            <a:off x="396244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" name="Rectangle 236"/>
          <p:cNvSpPr/>
          <p:nvPr/>
        </p:nvSpPr>
        <p:spPr>
          <a:xfrm>
            <a:off x="411007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8" name="Rectangle 237"/>
          <p:cNvSpPr/>
          <p:nvPr/>
        </p:nvSpPr>
        <p:spPr>
          <a:xfrm>
            <a:off x="425771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" name="Rectangle 238"/>
          <p:cNvSpPr/>
          <p:nvPr/>
        </p:nvSpPr>
        <p:spPr>
          <a:xfrm>
            <a:off x="440535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" name="Rectangle 239"/>
          <p:cNvSpPr/>
          <p:nvPr/>
        </p:nvSpPr>
        <p:spPr>
          <a:xfrm>
            <a:off x="455299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" name="Rectangle 240"/>
          <p:cNvSpPr/>
          <p:nvPr/>
        </p:nvSpPr>
        <p:spPr>
          <a:xfrm>
            <a:off x="470062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2" name="Rectangle 241"/>
          <p:cNvSpPr/>
          <p:nvPr/>
        </p:nvSpPr>
        <p:spPr>
          <a:xfrm>
            <a:off x="484826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3" name="Rectangle 242"/>
          <p:cNvSpPr/>
          <p:nvPr/>
        </p:nvSpPr>
        <p:spPr>
          <a:xfrm>
            <a:off x="499590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4" name="Rectangle 243"/>
          <p:cNvSpPr/>
          <p:nvPr/>
        </p:nvSpPr>
        <p:spPr>
          <a:xfrm>
            <a:off x="514353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" name="Rectangle 244"/>
          <p:cNvSpPr/>
          <p:nvPr/>
        </p:nvSpPr>
        <p:spPr>
          <a:xfrm>
            <a:off x="529117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6" name="Rectangle 245"/>
          <p:cNvSpPr/>
          <p:nvPr/>
        </p:nvSpPr>
        <p:spPr>
          <a:xfrm>
            <a:off x="543881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7" name="Rectangle 246"/>
          <p:cNvSpPr/>
          <p:nvPr/>
        </p:nvSpPr>
        <p:spPr>
          <a:xfrm>
            <a:off x="558644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8" name="Rectangle 247"/>
          <p:cNvSpPr/>
          <p:nvPr/>
        </p:nvSpPr>
        <p:spPr>
          <a:xfrm>
            <a:off x="574519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9" name="Rectangle 248"/>
          <p:cNvSpPr/>
          <p:nvPr/>
        </p:nvSpPr>
        <p:spPr>
          <a:xfrm>
            <a:off x="589283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0" name="Rectangle 249"/>
          <p:cNvSpPr/>
          <p:nvPr/>
        </p:nvSpPr>
        <p:spPr>
          <a:xfrm>
            <a:off x="604046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1" name="Rectangle 250"/>
          <p:cNvSpPr/>
          <p:nvPr/>
        </p:nvSpPr>
        <p:spPr>
          <a:xfrm>
            <a:off x="618810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2" name="Rectangle 251"/>
          <p:cNvSpPr/>
          <p:nvPr/>
        </p:nvSpPr>
        <p:spPr>
          <a:xfrm>
            <a:off x="633574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3" name="Rectangle 252"/>
          <p:cNvSpPr/>
          <p:nvPr/>
        </p:nvSpPr>
        <p:spPr>
          <a:xfrm>
            <a:off x="648338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4" name="Rectangle 253"/>
          <p:cNvSpPr/>
          <p:nvPr/>
        </p:nvSpPr>
        <p:spPr>
          <a:xfrm>
            <a:off x="663101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5" name="Rectangle 254"/>
          <p:cNvSpPr/>
          <p:nvPr/>
        </p:nvSpPr>
        <p:spPr>
          <a:xfrm>
            <a:off x="677865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6" name="Rectangle 255"/>
          <p:cNvSpPr/>
          <p:nvPr/>
        </p:nvSpPr>
        <p:spPr>
          <a:xfrm>
            <a:off x="692629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7" name="Rectangle 256"/>
          <p:cNvSpPr/>
          <p:nvPr/>
        </p:nvSpPr>
        <p:spPr>
          <a:xfrm>
            <a:off x="707392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8" name="Rectangle 257"/>
          <p:cNvSpPr/>
          <p:nvPr/>
        </p:nvSpPr>
        <p:spPr>
          <a:xfrm>
            <a:off x="722156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9" name="Rectangle 258"/>
          <p:cNvSpPr/>
          <p:nvPr/>
        </p:nvSpPr>
        <p:spPr>
          <a:xfrm>
            <a:off x="736920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0" name="Rectangle 259"/>
          <p:cNvSpPr/>
          <p:nvPr/>
        </p:nvSpPr>
        <p:spPr>
          <a:xfrm>
            <a:off x="751683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1" name="Rectangle 260"/>
          <p:cNvSpPr/>
          <p:nvPr/>
        </p:nvSpPr>
        <p:spPr>
          <a:xfrm>
            <a:off x="766447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2" name="Rectangle 261"/>
          <p:cNvSpPr/>
          <p:nvPr/>
        </p:nvSpPr>
        <p:spPr>
          <a:xfrm>
            <a:off x="781211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3" name="Rectangle 262"/>
          <p:cNvSpPr/>
          <p:nvPr/>
        </p:nvSpPr>
        <p:spPr>
          <a:xfrm>
            <a:off x="795975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4" name="Rectangle 263"/>
          <p:cNvSpPr/>
          <p:nvPr/>
        </p:nvSpPr>
        <p:spPr>
          <a:xfrm>
            <a:off x="811849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5" name="Rectangle 264"/>
          <p:cNvSpPr/>
          <p:nvPr/>
        </p:nvSpPr>
        <p:spPr>
          <a:xfrm>
            <a:off x="826613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6" name="Rectangle 265"/>
          <p:cNvSpPr/>
          <p:nvPr/>
        </p:nvSpPr>
        <p:spPr>
          <a:xfrm>
            <a:off x="841377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7" name="Rectangle 266"/>
          <p:cNvSpPr/>
          <p:nvPr/>
        </p:nvSpPr>
        <p:spPr>
          <a:xfrm>
            <a:off x="856140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8" name="Rectangle 267"/>
          <p:cNvSpPr/>
          <p:nvPr/>
        </p:nvSpPr>
        <p:spPr>
          <a:xfrm>
            <a:off x="870904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9" name="Rectangle 268"/>
          <p:cNvSpPr/>
          <p:nvPr/>
        </p:nvSpPr>
        <p:spPr>
          <a:xfrm>
            <a:off x="885668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0" name="Rectangle 269"/>
          <p:cNvSpPr/>
          <p:nvPr/>
        </p:nvSpPr>
        <p:spPr>
          <a:xfrm>
            <a:off x="900431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1" name="Rectangle 270"/>
          <p:cNvSpPr/>
          <p:nvPr/>
        </p:nvSpPr>
        <p:spPr>
          <a:xfrm>
            <a:off x="915195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2" name="Rectangle 271"/>
          <p:cNvSpPr/>
          <p:nvPr/>
        </p:nvSpPr>
        <p:spPr>
          <a:xfrm>
            <a:off x="929959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3" name="Rectangle 272"/>
          <p:cNvSpPr/>
          <p:nvPr/>
        </p:nvSpPr>
        <p:spPr>
          <a:xfrm>
            <a:off x="944722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4" name="Rectangle 273"/>
          <p:cNvSpPr/>
          <p:nvPr/>
        </p:nvSpPr>
        <p:spPr>
          <a:xfrm>
            <a:off x="959486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5" name="Rectangle 274"/>
          <p:cNvSpPr/>
          <p:nvPr/>
        </p:nvSpPr>
        <p:spPr>
          <a:xfrm>
            <a:off x="974250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" name="Rectangle 275"/>
          <p:cNvSpPr/>
          <p:nvPr/>
        </p:nvSpPr>
        <p:spPr>
          <a:xfrm>
            <a:off x="217968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7" name="Rectangle 276"/>
          <p:cNvSpPr/>
          <p:nvPr/>
        </p:nvSpPr>
        <p:spPr>
          <a:xfrm>
            <a:off x="232732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8" name="Rectangle 277"/>
          <p:cNvSpPr/>
          <p:nvPr/>
        </p:nvSpPr>
        <p:spPr>
          <a:xfrm>
            <a:off x="247496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9" name="Rectangle 278"/>
          <p:cNvSpPr/>
          <p:nvPr/>
        </p:nvSpPr>
        <p:spPr>
          <a:xfrm>
            <a:off x="262260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0" name="Rectangle 279"/>
          <p:cNvSpPr/>
          <p:nvPr/>
        </p:nvSpPr>
        <p:spPr>
          <a:xfrm>
            <a:off x="277023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1" name="Rectangle 280"/>
          <p:cNvSpPr/>
          <p:nvPr/>
        </p:nvSpPr>
        <p:spPr>
          <a:xfrm>
            <a:off x="291787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2" name="Rectangle 281"/>
          <p:cNvSpPr/>
          <p:nvPr/>
        </p:nvSpPr>
        <p:spPr>
          <a:xfrm>
            <a:off x="306551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3" name="Rectangle 282"/>
          <p:cNvSpPr/>
          <p:nvPr/>
        </p:nvSpPr>
        <p:spPr>
          <a:xfrm>
            <a:off x="321314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4" name="Rectangle 283"/>
          <p:cNvSpPr/>
          <p:nvPr/>
        </p:nvSpPr>
        <p:spPr>
          <a:xfrm>
            <a:off x="337189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5" name="Rectangle 284"/>
          <p:cNvSpPr/>
          <p:nvPr/>
        </p:nvSpPr>
        <p:spPr>
          <a:xfrm>
            <a:off x="351953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6" name="Rectangle 285"/>
          <p:cNvSpPr/>
          <p:nvPr/>
        </p:nvSpPr>
        <p:spPr>
          <a:xfrm>
            <a:off x="366716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7" name="Rectangle 286"/>
          <p:cNvSpPr/>
          <p:nvPr/>
        </p:nvSpPr>
        <p:spPr>
          <a:xfrm>
            <a:off x="381480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8" name="Rectangle 287"/>
          <p:cNvSpPr/>
          <p:nvPr/>
        </p:nvSpPr>
        <p:spPr>
          <a:xfrm>
            <a:off x="396244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9" name="Rectangle 288"/>
          <p:cNvSpPr/>
          <p:nvPr/>
        </p:nvSpPr>
        <p:spPr>
          <a:xfrm>
            <a:off x="411007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0" name="Rectangle 289"/>
          <p:cNvSpPr/>
          <p:nvPr/>
        </p:nvSpPr>
        <p:spPr>
          <a:xfrm>
            <a:off x="425771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1" name="Rectangle 290"/>
          <p:cNvSpPr/>
          <p:nvPr/>
        </p:nvSpPr>
        <p:spPr>
          <a:xfrm>
            <a:off x="440535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2" name="Rectangle 291"/>
          <p:cNvSpPr/>
          <p:nvPr/>
        </p:nvSpPr>
        <p:spPr>
          <a:xfrm>
            <a:off x="455299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3" name="Rectangle 292"/>
          <p:cNvSpPr/>
          <p:nvPr/>
        </p:nvSpPr>
        <p:spPr>
          <a:xfrm>
            <a:off x="470062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4" name="Rectangle 293"/>
          <p:cNvSpPr/>
          <p:nvPr/>
        </p:nvSpPr>
        <p:spPr>
          <a:xfrm>
            <a:off x="484826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5" name="Rectangle 294"/>
          <p:cNvSpPr/>
          <p:nvPr/>
        </p:nvSpPr>
        <p:spPr>
          <a:xfrm>
            <a:off x="499590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6" name="Rectangle 295"/>
          <p:cNvSpPr/>
          <p:nvPr/>
        </p:nvSpPr>
        <p:spPr>
          <a:xfrm>
            <a:off x="514353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7" name="Rectangle 296"/>
          <p:cNvSpPr/>
          <p:nvPr/>
        </p:nvSpPr>
        <p:spPr>
          <a:xfrm>
            <a:off x="529117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8" name="Rectangle 297"/>
          <p:cNvSpPr/>
          <p:nvPr/>
        </p:nvSpPr>
        <p:spPr>
          <a:xfrm>
            <a:off x="543881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9" name="Rectangle 298"/>
          <p:cNvSpPr/>
          <p:nvPr/>
        </p:nvSpPr>
        <p:spPr>
          <a:xfrm>
            <a:off x="558644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0" name="Rectangle 299"/>
          <p:cNvSpPr/>
          <p:nvPr/>
        </p:nvSpPr>
        <p:spPr>
          <a:xfrm>
            <a:off x="574519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1" name="Rectangle 300"/>
          <p:cNvSpPr/>
          <p:nvPr/>
        </p:nvSpPr>
        <p:spPr>
          <a:xfrm>
            <a:off x="589283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2" name="Rectangle 301"/>
          <p:cNvSpPr/>
          <p:nvPr/>
        </p:nvSpPr>
        <p:spPr>
          <a:xfrm>
            <a:off x="604046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3" name="Rectangle 302"/>
          <p:cNvSpPr/>
          <p:nvPr/>
        </p:nvSpPr>
        <p:spPr>
          <a:xfrm>
            <a:off x="618810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4" name="Rectangle 303"/>
          <p:cNvSpPr/>
          <p:nvPr/>
        </p:nvSpPr>
        <p:spPr>
          <a:xfrm>
            <a:off x="633574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5" name="Rectangle 304"/>
          <p:cNvSpPr/>
          <p:nvPr/>
        </p:nvSpPr>
        <p:spPr>
          <a:xfrm>
            <a:off x="648338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6" name="Rectangle 305"/>
          <p:cNvSpPr/>
          <p:nvPr/>
        </p:nvSpPr>
        <p:spPr>
          <a:xfrm>
            <a:off x="663101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7" name="Rectangle 306"/>
          <p:cNvSpPr/>
          <p:nvPr/>
        </p:nvSpPr>
        <p:spPr>
          <a:xfrm>
            <a:off x="677865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8" name="Rectangle 307"/>
          <p:cNvSpPr/>
          <p:nvPr/>
        </p:nvSpPr>
        <p:spPr>
          <a:xfrm>
            <a:off x="692629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9" name="Rectangle 308"/>
          <p:cNvSpPr/>
          <p:nvPr/>
        </p:nvSpPr>
        <p:spPr>
          <a:xfrm>
            <a:off x="707392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0" name="Rectangle 309"/>
          <p:cNvSpPr/>
          <p:nvPr/>
        </p:nvSpPr>
        <p:spPr>
          <a:xfrm>
            <a:off x="722156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1" name="Rectangle 310"/>
          <p:cNvSpPr/>
          <p:nvPr/>
        </p:nvSpPr>
        <p:spPr>
          <a:xfrm>
            <a:off x="736920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2" name="Rectangle 311"/>
          <p:cNvSpPr/>
          <p:nvPr/>
        </p:nvSpPr>
        <p:spPr>
          <a:xfrm>
            <a:off x="751683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3" name="Rectangle 312"/>
          <p:cNvSpPr/>
          <p:nvPr/>
        </p:nvSpPr>
        <p:spPr>
          <a:xfrm>
            <a:off x="766447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4" name="Rectangle 313"/>
          <p:cNvSpPr/>
          <p:nvPr/>
        </p:nvSpPr>
        <p:spPr>
          <a:xfrm>
            <a:off x="781211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5" name="Rectangle 314"/>
          <p:cNvSpPr/>
          <p:nvPr/>
        </p:nvSpPr>
        <p:spPr>
          <a:xfrm>
            <a:off x="795975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6" name="Rectangle 315"/>
          <p:cNvSpPr/>
          <p:nvPr/>
        </p:nvSpPr>
        <p:spPr>
          <a:xfrm>
            <a:off x="811849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7" name="Rectangle 316"/>
          <p:cNvSpPr/>
          <p:nvPr/>
        </p:nvSpPr>
        <p:spPr>
          <a:xfrm>
            <a:off x="826613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8" name="Rectangle 317"/>
          <p:cNvSpPr/>
          <p:nvPr/>
        </p:nvSpPr>
        <p:spPr>
          <a:xfrm>
            <a:off x="841377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9" name="Rectangle 318"/>
          <p:cNvSpPr/>
          <p:nvPr/>
        </p:nvSpPr>
        <p:spPr>
          <a:xfrm>
            <a:off x="856140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0" name="Rectangle 319"/>
          <p:cNvSpPr/>
          <p:nvPr/>
        </p:nvSpPr>
        <p:spPr>
          <a:xfrm>
            <a:off x="870904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1" name="Rectangle 320"/>
          <p:cNvSpPr/>
          <p:nvPr/>
        </p:nvSpPr>
        <p:spPr>
          <a:xfrm>
            <a:off x="885668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2" name="Rectangle 321"/>
          <p:cNvSpPr/>
          <p:nvPr/>
        </p:nvSpPr>
        <p:spPr>
          <a:xfrm>
            <a:off x="900431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3" name="Rectangle 322"/>
          <p:cNvSpPr/>
          <p:nvPr/>
        </p:nvSpPr>
        <p:spPr>
          <a:xfrm>
            <a:off x="915195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4" name="Rectangle 323"/>
          <p:cNvSpPr/>
          <p:nvPr/>
        </p:nvSpPr>
        <p:spPr>
          <a:xfrm>
            <a:off x="929959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5" name="Rectangle 324"/>
          <p:cNvSpPr/>
          <p:nvPr/>
        </p:nvSpPr>
        <p:spPr>
          <a:xfrm>
            <a:off x="944722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6" name="Rectangle 325"/>
          <p:cNvSpPr/>
          <p:nvPr/>
        </p:nvSpPr>
        <p:spPr>
          <a:xfrm>
            <a:off x="959486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7" name="Rectangle 326"/>
          <p:cNvSpPr/>
          <p:nvPr/>
        </p:nvSpPr>
        <p:spPr>
          <a:xfrm>
            <a:off x="974250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8" name="Rectangle 327"/>
          <p:cNvSpPr/>
          <p:nvPr/>
        </p:nvSpPr>
        <p:spPr>
          <a:xfrm>
            <a:off x="217968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9" name="Rectangle 328"/>
          <p:cNvSpPr/>
          <p:nvPr/>
        </p:nvSpPr>
        <p:spPr>
          <a:xfrm>
            <a:off x="232732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0" name="Rectangle 329"/>
          <p:cNvSpPr/>
          <p:nvPr/>
        </p:nvSpPr>
        <p:spPr>
          <a:xfrm>
            <a:off x="247496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1" name="Rectangle 330"/>
          <p:cNvSpPr/>
          <p:nvPr/>
        </p:nvSpPr>
        <p:spPr>
          <a:xfrm>
            <a:off x="262260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2" name="Rectangle 331"/>
          <p:cNvSpPr/>
          <p:nvPr/>
        </p:nvSpPr>
        <p:spPr>
          <a:xfrm>
            <a:off x="277023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3" name="Rectangle 332"/>
          <p:cNvSpPr/>
          <p:nvPr/>
        </p:nvSpPr>
        <p:spPr>
          <a:xfrm>
            <a:off x="291787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4" name="Rectangle 333"/>
          <p:cNvSpPr/>
          <p:nvPr/>
        </p:nvSpPr>
        <p:spPr>
          <a:xfrm>
            <a:off x="306551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5" name="Rectangle 334"/>
          <p:cNvSpPr/>
          <p:nvPr/>
        </p:nvSpPr>
        <p:spPr>
          <a:xfrm>
            <a:off x="321314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6" name="Rectangle 335"/>
          <p:cNvSpPr/>
          <p:nvPr/>
        </p:nvSpPr>
        <p:spPr>
          <a:xfrm>
            <a:off x="337189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7" name="Rectangle 336"/>
          <p:cNvSpPr/>
          <p:nvPr/>
        </p:nvSpPr>
        <p:spPr>
          <a:xfrm>
            <a:off x="351953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8" name="Rectangle 337"/>
          <p:cNvSpPr/>
          <p:nvPr/>
        </p:nvSpPr>
        <p:spPr>
          <a:xfrm>
            <a:off x="366716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9" name="Rectangle 338"/>
          <p:cNvSpPr/>
          <p:nvPr/>
        </p:nvSpPr>
        <p:spPr>
          <a:xfrm>
            <a:off x="381480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0" name="Rectangle 339"/>
          <p:cNvSpPr/>
          <p:nvPr/>
        </p:nvSpPr>
        <p:spPr>
          <a:xfrm>
            <a:off x="396244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1" name="Rectangle 340"/>
          <p:cNvSpPr/>
          <p:nvPr/>
        </p:nvSpPr>
        <p:spPr>
          <a:xfrm>
            <a:off x="411007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2" name="Rectangle 341"/>
          <p:cNvSpPr/>
          <p:nvPr/>
        </p:nvSpPr>
        <p:spPr>
          <a:xfrm>
            <a:off x="425771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3" name="Rectangle 342"/>
          <p:cNvSpPr/>
          <p:nvPr/>
        </p:nvSpPr>
        <p:spPr>
          <a:xfrm>
            <a:off x="440535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4" name="Rectangle 343"/>
          <p:cNvSpPr/>
          <p:nvPr/>
        </p:nvSpPr>
        <p:spPr>
          <a:xfrm>
            <a:off x="455299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5" name="Rectangle 344"/>
          <p:cNvSpPr/>
          <p:nvPr/>
        </p:nvSpPr>
        <p:spPr>
          <a:xfrm>
            <a:off x="470062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6" name="Rectangle 345"/>
          <p:cNvSpPr/>
          <p:nvPr/>
        </p:nvSpPr>
        <p:spPr>
          <a:xfrm>
            <a:off x="484826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7" name="Rectangle 346"/>
          <p:cNvSpPr/>
          <p:nvPr/>
        </p:nvSpPr>
        <p:spPr>
          <a:xfrm>
            <a:off x="499590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8" name="Rectangle 347"/>
          <p:cNvSpPr/>
          <p:nvPr/>
        </p:nvSpPr>
        <p:spPr>
          <a:xfrm>
            <a:off x="514353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9" name="Rectangle 348"/>
          <p:cNvSpPr/>
          <p:nvPr/>
        </p:nvSpPr>
        <p:spPr>
          <a:xfrm>
            <a:off x="529117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0" name="Rectangle 349"/>
          <p:cNvSpPr/>
          <p:nvPr/>
        </p:nvSpPr>
        <p:spPr>
          <a:xfrm>
            <a:off x="543881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1" name="Rectangle 350"/>
          <p:cNvSpPr/>
          <p:nvPr/>
        </p:nvSpPr>
        <p:spPr>
          <a:xfrm>
            <a:off x="558644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2" name="Rectangle 351"/>
          <p:cNvSpPr/>
          <p:nvPr/>
        </p:nvSpPr>
        <p:spPr>
          <a:xfrm>
            <a:off x="574519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3" name="Rectangle 352"/>
          <p:cNvSpPr/>
          <p:nvPr/>
        </p:nvSpPr>
        <p:spPr>
          <a:xfrm>
            <a:off x="589283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4" name="Rectangle 353"/>
          <p:cNvSpPr/>
          <p:nvPr/>
        </p:nvSpPr>
        <p:spPr>
          <a:xfrm>
            <a:off x="604046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5" name="Rectangle 354"/>
          <p:cNvSpPr/>
          <p:nvPr/>
        </p:nvSpPr>
        <p:spPr>
          <a:xfrm>
            <a:off x="618810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6" name="Rectangle 355"/>
          <p:cNvSpPr/>
          <p:nvPr/>
        </p:nvSpPr>
        <p:spPr>
          <a:xfrm>
            <a:off x="633574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7" name="Rectangle 356"/>
          <p:cNvSpPr/>
          <p:nvPr/>
        </p:nvSpPr>
        <p:spPr>
          <a:xfrm>
            <a:off x="648338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8" name="Rectangle 357"/>
          <p:cNvSpPr/>
          <p:nvPr/>
        </p:nvSpPr>
        <p:spPr>
          <a:xfrm>
            <a:off x="663101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9" name="Rectangle 358"/>
          <p:cNvSpPr/>
          <p:nvPr/>
        </p:nvSpPr>
        <p:spPr>
          <a:xfrm>
            <a:off x="677865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0" name="Rectangle 359"/>
          <p:cNvSpPr/>
          <p:nvPr/>
        </p:nvSpPr>
        <p:spPr>
          <a:xfrm>
            <a:off x="692629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1" name="Rectangle 360"/>
          <p:cNvSpPr/>
          <p:nvPr/>
        </p:nvSpPr>
        <p:spPr>
          <a:xfrm>
            <a:off x="707392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2" name="Rectangle 361"/>
          <p:cNvSpPr/>
          <p:nvPr/>
        </p:nvSpPr>
        <p:spPr>
          <a:xfrm>
            <a:off x="722156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3" name="Rectangle 362"/>
          <p:cNvSpPr/>
          <p:nvPr/>
        </p:nvSpPr>
        <p:spPr>
          <a:xfrm>
            <a:off x="736920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4" name="Rectangle 363"/>
          <p:cNvSpPr/>
          <p:nvPr/>
        </p:nvSpPr>
        <p:spPr>
          <a:xfrm>
            <a:off x="751683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5" name="Rectangle 364"/>
          <p:cNvSpPr/>
          <p:nvPr/>
        </p:nvSpPr>
        <p:spPr>
          <a:xfrm>
            <a:off x="766447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6" name="Rectangle 365"/>
          <p:cNvSpPr/>
          <p:nvPr/>
        </p:nvSpPr>
        <p:spPr>
          <a:xfrm>
            <a:off x="781211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7" name="Rectangle 366"/>
          <p:cNvSpPr/>
          <p:nvPr/>
        </p:nvSpPr>
        <p:spPr>
          <a:xfrm>
            <a:off x="795975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8" name="Rectangle 367"/>
          <p:cNvSpPr/>
          <p:nvPr/>
        </p:nvSpPr>
        <p:spPr>
          <a:xfrm>
            <a:off x="811849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9" name="Rectangle 368"/>
          <p:cNvSpPr/>
          <p:nvPr/>
        </p:nvSpPr>
        <p:spPr>
          <a:xfrm>
            <a:off x="826613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0" name="Rectangle 369"/>
          <p:cNvSpPr/>
          <p:nvPr/>
        </p:nvSpPr>
        <p:spPr>
          <a:xfrm>
            <a:off x="841377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1" name="Rectangle 370"/>
          <p:cNvSpPr/>
          <p:nvPr/>
        </p:nvSpPr>
        <p:spPr>
          <a:xfrm>
            <a:off x="856140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2" name="Rectangle 371"/>
          <p:cNvSpPr/>
          <p:nvPr/>
        </p:nvSpPr>
        <p:spPr>
          <a:xfrm>
            <a:off x="870904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3" name="Rectangle 372"/>
          <p:cNvSpPr/>
          <p:nvPr/>
        </p:nvSpPr>
        <p:spPr>
          <a:xfrm>
            <a:off x="885668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4" name="Rectangle 373"/>
          <p:cNvSpPr/>
          <p:nvPr/>
        </p:nvSpPr>
        <p:spPr>
          <a:xfrm>
            <a:off x="900431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5" name="Rectangle 374"/>
          <p:cNvSpPr/>
          <p:nvPr/>
        </p:nvSpPr>
        <p:spPr>
          <a:xfrm>
            <a:off x="915195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6" name="Rectangle 375"/>
          <p:cNvSpPr/>
          <p:nvPr/>
        </p:nvSpPr>
        <p:spPr>
          <a:xfrm>
            <a:off x="929959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7" name="Rectangle 376"/>
          <p:cNvSpPr/>
          <p:nvPr/>
        </p:nvSpPr>
        <p:spPr>
          <a:xfrm>
            <a:off x="944722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8" name="Rectangle 377"/>
          <p:cNvSpPr/>
          <p:nvPr/>
        </p:nvSpPr>
        <p:spPr>
          <a:xfrm>
            <a:off x="959486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9" name="Rectangle 378"/>
          <p:cNvSpPr/>
          <p:nvPr/>
        </p:nvSpPr>
        <p:spPr>
          <a:xfrm>
            <a:off x="974250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0" name="Rectangle 379"/>
          <p:cNvSpPr/>
          <p:nvPr/>
        </p:nvSpPr>
        <p:spPr>
          <a:xfrm>
            <a:off x="217968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1" name="Rectangle 380"/>
          <p:cNvSpPr/>
          <p:nvPr/>
        </p:nvSpPr>
        <p:spPr>
          <a:xfrm>
            <a:off x="232732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2" name="Rectangle 381"/>
          <p:cNvSpPr/>
          <p:nvPr/>
        </p:nvSpPr>
        <p:spPr>
          <a:xfrm>
            <a:off x="247496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3" name="Rectangle 382"/>
          <p:cNvSpPr/>
          <p:nvPr/>
        </p:nvSpPr>
        <p:spPr>
          <a:xfrm>
            <a:off x="262260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4" name="Rectangle 383"/>
          <p:cNvSpPr/>
          <p:nvPr/>
        </p:nvSpPr>
        <p:spPr>
          <a:xfrm>
            <a:off x="277023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5" name="Rectangle 384"/>
          <p:cNvSpPr/>
          <p:nvPr/>
        </p:nvSpPr>
        <p:spPr>
          <a:xfrm>
            <a:off x="291787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6" name="Rectangle 385"/>
          <p:cNvSpPr/>
          <p:nvPr/>
        </p:nvSpPr>
        <p:spPr>
          <a:xfrm>
            <a:off x="306551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7" name="Rectangle 386"/>
          <p:cNvSpPr/>
          <p:nvPr/>
        </p:nvSpPr>
        <p:spPr>
          <a:xfrm>
            <a:off x="321314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8" name="Rectangle 387"/>
          <p:cNvSpPr/>
          <p:nvPr/>
        </p:nvSpPr>
        <p:spPr>
          <a:xfrm>
            <a:off x="337189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9" name="Rectangle 388"/>
          <p:cNvSpPr/>
          <p:nvPr/>
        </p:nvSpPr>
        <p:spPr>
          <a:xfrm>
            <a:off x="351953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0" name="Rectangle 389"/>
          <p:cNvSpPr/>
          <p:nvPr/>
        </p:nvSpPr>
        <p:spPr>
          <a:xfrm>
            <a:off x="366716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1" name="Rectangle 390"/>
          <p:cNvSpPr/>
          <p:nvPr/>
        </p:nvSpPr>
        <p:spPr>
          <a:xfrm>
            <a:off x="381480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2" name="Rectangle 391"/>
          <p:cNvSpPr/>
          <p:nvPr/>
        </p:nvSpPr>
        <p:spPr>
          <a:xfrm>
            <a:off x="396244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3" name="Rectangle 392"/>
          <p:cNvSpPr/>
          <p:nvPr/>
        </p:nvSpPr>
        <p:spPr>
          <a:xfrm>
            <a:off x="411007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4" name="Rectangle 393"/>
          <p:cNvSpPr/>
          <p:nvPr/>
        </p:nvSpPr>
        <p:spPr>
          <a:xfrm>
            <a:off x="425771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5" name="Rectangle 394"/>
          <p:cNvSpPr/>
          <p:nvPr/>
        </p:nvSpPr>
        <p:spPr>
          <a:xfrm>
            <a:off x="440535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6" name="Rectangle 395"/>
          <p:cNvSpPr/>
          <p:nvPr/>
        </p:nvSpPr>
        <p:spPr>
          <a:xfrm>
            <a:off x="455299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7" name="Rectangle 396"/>
          <p:cNvSpPr/>
          <p:nvPr/>
        </p:nvSpPr>
        <p:spPr>
          <a:xfrm>
            <a:off x="470062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8" name="Rectangle 397"/>
          <p:cNvSpPr/>
          <p:nvPr/>
        </p:nvSpPr>
        <p:spPr>
          <a:xfrm>
            <a:off x="484826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9" name="Rectangle 398"/>
          <p:cNvSpPr/>
          <p:nvPr/>
        </p:nvSpPr>
        <p:spPr>
          <a:xfrm>
            <a:off x="499590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0" name="Rectangle 399"/>
          <p:cNvSpPr/>
          <p:nvPr/>
        </p:nvSpPr>
        <p:spPr>
          <a:xfrm>
            <a:off x="514353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1" name="Rectangle 400"/>
          <p:cNvSpPr/>
          <p:nvPr/>
        </p:nvSpPr>
        <p:spPr>
          <a:xfrm>
            <a:off x="529117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2" name="Rectangle 401"/>
          <p:cNvSpPr/>
          <p:nvPr/>
        </p:nvSpPr>
        <p:spPr>
          <a:xfrm>
            <a:off x="543881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3" name="Rectangle 402"/>
          <p:cNvSpPr/>
          <p:nvPr/>
        </p:nvSpPr>
        <p:spPr>
          <a:xfrm>
            <a:off x="558644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4" name="Rectangle 403"/>
          <p:cNvSpPr/>
          <p:nvPr/>
        </p:nvSpPr>
        <p:spPr>
          <a:xfrm>
            <a:off x="574519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5" name="Rectangle 404"/>
          <p:cNvSpPr/>
          <p:nvPr/>
        </p:nvSpPr>
        <p:spPr>
          <a:xfrm>
            <a:off x="589283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6" name="Rectangle 405"/>
          <p:cNvSpPr/>
          <p:nvPr/>
        </p:nvSpPr>
        <p:spPr>
          <a:xfrm>
            <a:off x="604046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7" name="Rectangle 406"/>
          <p:cNvSpPr/>
          <p:nvPr/>
        </p:nvSpPr>
        <p:spPr>
          <a:xfrm>
            <a:off x="618810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8" name="Rectangle 407"/>
          <p:cNvSpPr/>
          <p:nvPr/>
        </p:nvSpPr>
        <p:spPr>
          <a:xfrm>
            <a:off x="633574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9" name="Rectangle 408"/>
          <p:cNvSpPr/>
          <p:nvPr/>
        </p:nvSpPr>
        <p:spPr>
          <a:xfrm>
            <a:off x="648338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0" name="Rectangle 409"/>
          <p:cNvSpPr/>
          <p:nvPr/>
        </p:nvSpPr>
        <p:spPr>
          <a:xfrm>
            <a:off x="663101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1" name="Rectangle 410"/>
          <p:cNvSpPr/>
          <p:nvPr/>
        </p:nvSpPr>
        <p:spPr>
          <a:xfrm>
            <a:off x="677865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2" name="Rectangle 411"/>
          <p:cNvSpPr/>
          <p:nvPr/>
        </p:nvSpPr>
        <p:spPr>
          <a:xfrm>
            <a:off x="692629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3" name="Rectangle 412"/>
          <p:cNvSpPr/>
          <p:nvPr/>
        </p:nvSpPr>
        <p:spPr>
          <a:xfrm>
            <a:off x="707392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4" name="Rectangle 413"/>
          <p:cNvSpPr/>
          <p:nvPr/>
        </p:nvSpPr>
        <p:spPr>
          <a:xfrm>
            <a:off x="722156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5" name="Rectangle 414"/>
          <p:cNvSpPr/>
          <p:nvPr/>
        </p:nvSpPr>
        <p:spPr>
          <a:xfrm>
            <a:off x="736920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6" name="Rectangle 415"/>
          <p:cNvSpPr/>
          <p:nvPr/>
        </p:nvSpPr>
        <p:spPr>
          <a:xfrm>
            <a:off x="751683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7" name="Rectangle 416"/>
          <p:cNvSpPr/>
          <p:nvPr/>
        </p:nvSpPr>
        <p:spPr>
          <a:xfrm>
            <a:off x="766447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8" name="Rectangle 417"/>
          <p:cNvSpPr/>
          <p:nvPr/>
        </p:nvSpPr>
        <p:spPr>
          <a:xfrm>
            <a:off x="781211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9" name="Rectangle 418"/>
          <p:cNvSpPr/>
          <p:nvPr/>
        </p:nvSpPr>
        <p:spPr>
          <a:xfrm>
            <a:off x="795975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0" name="Rectangle 419"/>
          <p:cNvSpPr/>
          <p:nvPr/>
        </p:nvSpPr>
        <p:spPr>
          <a:xfrm>
            <a:off x="811849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1" name="Rectangle 420"/>
          <p:cNvSpPr/>
          <p:nvPr/>
        </p:nvSpPr>
        <p:spPr>
          <a:xfrm>
            <a:off x="826613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2" name="Rectangle 421"/>
          <p:cNvSpPr/>
          <p:nvPr/>
        </p:nvSpPr>
        <p:spPr>
          <a:xfrm>
            <a:off x="841377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3" name="Rectangle 422"/>
          <p:cNvSpPr/>
          <p:nvPr/>
        </p:nvSpPr>
        <p:spPr>
          <a:xfrm>
            <a:off x="856140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4" name="Rectangle 423"/>
          <p:cNvSpPr/>
          <p:nvPr/>
        </p:nvSpPr>
        <p:spPr>
          <a:xfrm>
            <a:off x="870904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5" name="Rectangle 424"/>
          <p:cNvSpPr/>
          <p:nvPr/>
        </p:nvSpPr>
        <p:spPr>
          <a:xfrm>
            <a:off x="885668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6" name="Rectangle 425"/>
          <p:cNvSpPr/>
          <p:nvPr/>
        </p:nvSpPr>
        <p:spPr>
          <a:xfrm>
            <a:off x="900431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7" name="Rectangle 426"/>
          <p:cNvSpPr/>
          <p:nvPr/>
        </p:nvSpPr>
        <p:spPr>
          <a:xfrm>
            <a:off x="915195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8" name="Rectangle 427"/>
          <p:cNvSpPr/>
          <p:nvPr/>
        </p:nvSpPr>
        <p:spPr>
          <a:xfrm>
            <a:off x="929959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9" name="Rectangle 428"/>
          <p:cNvSpPr/>
          <p:nvPr/>
        </p:nvSpPr>
        <p:spPr>
          <a:xfrm>
            <a:off x="944722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0" name="Rectangle 429"/>
          <p:cNvSpPr/>
          <p:nvPr/>
        </p:nvSpPr>
        <p:spPr>
          <a:xfrm>
            <a:off x="959486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1" name="Rectangle 430"/>
          <p:cNvSpPr/>
          <p:nvPr/>
        </p:nvSpPr>
        <p:spPr>
          <a:xfrm>
            <a:off x="974250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2" name="Rectangle 431"/>
          <p:cNvSpPr/>
          <p:nvPr/>
        </p:nvSpPr>
        <p:spPr>
          <a:xfrm>
            <a:off x="217968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3" name="Rectangle 432"/>
          <p:cNvSpPr/>
          <p:nvPr/>
        </p:nvSpPr>
        <p:spPr>
          <a:xfrm>
            <a:off x="232732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4" name="Rectangle 433"/>
          <p:cNvSpPr/>
          <p:nvPr/>
        </p:nvSpPr>
        <p:spPr>
          <a:xfrm>
            <a:off x="247496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5" name="Rectangle 434"/>
          <p:cNvSpPr/>
          <p:nvPr/>
        </p:nvSpPr>
        <p:spPr>
          <a:xfrm>
            <a:off x="262260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6" name="Rectangle 435"/>
          <p:cNvSpPr/>
          <p:nvPr/>
        </p:nvSpPr>
        <p:spPr>
          <a:xfrm>
            <a:off x="277023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7" name="Rectangle 436"/>
          <p:cNvSpPr/>
          <p:nvPr/>
        </p:nvSpPr>
        <p:spPr>
          <a:xfrm>
            <a:off x="291787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8" name="Rectangle 437"/>
          <p:cNvSpPr/>
          <p:nvPr/>
        </p:nvSpPr>
        <p:spPr>
          <a:xfrm>
            <a:off x="306551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9" name="Rectangle 438"/>
          <p:cNvSpPr/>
          <p:nvPr/>
        </p:nvSpPr>
        <p:spPr>
          <a:xfrm>
            <a:off x="321314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0" name="Rectangle 439"/>
          <p:cNvSpPr/>
          <p:nvPr/>
        </p:nvSpPr>
        <p:spPr>
          <a:xfrm>
            <a:off x="337189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1" name="Rectangle 440"/>
          <p:cNvSpPr/>
          <p:nvPr/>
        </p:nvSpPr>
        <p:spPr>
          <a:xfrm>
            <a:off x="351953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2" name="Rectangle 441"/>
          <p:cNvSpPr/>
          <p:nvPr/>
        </p:nvSpPr>
        <p:spPr>
          <a:xfrm>
            <a:off x="366716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3" name="Rectangle 442"/>
          <p:cNvSpPr/>
          <p:nvPr/>
        </p:nvSpPr>
        <p:spPr>
          <a:xfrm>
            <a:off x="381480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4" name="Rectangle 443"/>
          <p:cNvSpPr/>
          <p:nvPr/>
        </p:nvSpPr>
        <p:spPr>
          <a:xfrm>
            <a:off x="396244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5" name="Rectangle 444"/>
          <p:cNvSpPr/>
          <p:nvPr/>
        </p:nvSpPr>
        <p:spPr>
          <a:xfrm>
            <a:off x="411007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6" name="Rectangle 445"/>
          <p:cNvSpPr/>
          <p:nvPr/>
        </p:nvSpPr>
        <p:spPr>
          <a:xfrm>
            <a:off x="425771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7" name="Rectangle 446"/>
          <p:cNvSpPr/>
          <p:nvPr/>
        </p:nvSpPr>
        <p:spPr>
          <a:xfrm>
            <a:off x="440535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8" name="Rectangle 447"/>
          <p:cNvSpPr/>
          <p:nvPr/>
        </p:nvSpPr>
        <p:spPr>
          <a:xfrm>
            <a:off x="455299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9" name="Rectangle 448"/>
          <p:cNvSpPr/>
          <p:nvPr/>
        </p:nvSpPr>
        <p:spPr>
          <a:xfrm>
            <a:off x="470062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0" name="Rectangle 449"/>
          <p:cNvSpPr/>
          <p:nvPr/>
        </p:nvSpPr>
        <p:spPr>
          <a:xfrm>
            <a:off x="484826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1" name="Rectangle 450"/>
          <p:cNvSpPr/>
          <p:nvPr/>
        </p:nvSpPr>
        <p:spPr>
          <a:xfrm>
            <a:off x="499590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2" name="Rectangle 451"/>
          <p:cNvSpPr/>
          <p:nvPr/>
        </p:nvSpPr>
        <p:spPr>
          <a:xfrm>
            <a:off x="514353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3" name="Rectangle 452"/>
          <p:cNvSpPr/>
          <p:nvPr/>
        </p:nvSpPr>
        <p:spPr>
          <a:xfrm>
            <a:off x="529117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4" name="Rectangle 453"/>
          <p:cNvSpPr/>
          <p:nvPr/>
        </p:nvSpPr>
        <p:spPr>
          <a:xfrm>
            <a:off x="543881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5" name="Rectangle 454"/>
          <p:cNvSpPr/>
          <p:nvPr/>
        </p:nvSpPr>
        <p:spPr>
          <a:xfrm>
            <a:off x="558644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6" name="Rectangle 455"/>
          <p:cNvSpPr/>
          <p:nvPr/>
        </p:nvSpPr>
        <p:spPr>
          <a:xfrm>
            <a:off x="574519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7" name="Rectangle 456"/>
          <p:cNvSpPr/>
          <p:nvPr/>
        </p:nvSpPr>
        <p:spPr>
          <a:xfrm>
            <a:off x="589283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8" name="Rectangle 457"/>
          <p:cNvSpPr/>
          <p:nvPr/>
        </p:nvSpPr>
        <p:spPr>
          <a:xfrm>
            <a:off x="604046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9" name="Rectangle 458"/>
          <p:cNvSpPr/>
          <p:nvPr/>
        </p:nvSpPr>
        <p:spPr>
          <a:xfrm>
            <a:off x="618810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0" name="Rectangle 459"/>
          <p:cNvSpPr/>
          <p:nvPr/>
        </p:nvSpPr>
        <p:spPr>
          <a:xfrm>
            <a:off x="633574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1" name="Rectangle 460"/>
          <p:cNvSpPr/>
          <p:nvPr/>
        </p:nvSpPr>
        <p:spPr>
          <a:xfrm>
            <a:off x="648338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2" name="Rectangle 461"/>
          <p:cNvSpPr/>
          <p:nvPr/>
        </p:nvSpPr>
        <p:spPr>
          <a:xfrm>
            <a:off x="663101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3" name="Rectangle 462"/>
          <p:cNvSpPr/>
          <p:nvPr/>
        </p:nvSpPr>
        <p:spPr>
          <a:xfrm>
            <a:off x="677865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4" name="Rectangle 463"/>
          <p:cNvSpPr/>
          <p:nvPr/>
        </p:nvSpPr>
        <p:spPr>
          <a:xfrm>
            <a:off x="692629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5" name="Rectangle 464"/>
          <p:cNvSpPr/>
          <p:nvPr/>
        </p:nvSpPr>
        <p:spPr>
          <a:xfrm>
            <a:off x="707392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6" name="Rectangle 465"/>
          <p:cNvSpPr/>
          <p:nvPr/>
        </p:nvSpPr>
        <p:spPr>
          <a:xfrm>
            <a:off x="722156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7" name="Rectangle 466"/>
          <p:cNvSpPr/>
          <p:nvPr/>
        </p:nvSpPr>
        <p:spPr>
          <a:xfrm>
            <a:off x="736920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8" name="Rectangle 467"/>
          <p:cNvSpPr/>
          <p:nvPr/>
        </p:nvSpPr>
        <p:spPr>
          <a:xfrm>
            <a:off x="751683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9" name="Rectangle 468"/>
          <p:cNvSpPr/>
          <p:nvPr/>
        </p:nvSpPr>
        <p:spPr>
          <a:xfrm>
            <a:off x="766447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0" name="Rectangle 469"/>
          <p:cNvSpPr/>
          <p:nvPr/>
        </p:nvSpPr>
        <p:spPr>
          <a:xfrm>
            <a:off x="781211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1" name="Rectangle 470"/>
          <p:cNvSpPr/>
          <p:nvPr/>
        </p:nvSpPr>
        <p:spPr>
          <a:xfrm>
            <a:off x="795975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2" name="Rectangle 471"/>
          <p:cNvSpPr/>
          <p:nvPr/>
        </p:nvSpPr>
        <p:spPr>
          <a:xfrm>
            <a:off x="811849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3" name="Rectangle 472"/>
          <p:cNvSpPr/>
          <p:nvPr/>
        </p:nvSpPr>
        <p:spPr>
          <a:xfrm>
            <a:off x="826613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4" name="Rectangle 473"/>
          <p:cNvSpPr/>
          <p:nvPr/>
        </p:nvSpPr>
        <p:spPr>
          <a:xfrm>
            <a:off x="841377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5" name="Rectangle 474"/>
          <p:cNvSpPr/>
          <p:nvPr/>
        </p:nvSpPr>
        <p:spPr>
          <a:xfrm>
            <a:off x="856140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6" name="Rectangle 475"/>
          <p:cNvSpPr/>
          <p:nvPr/>
        </p:nvSpPr>
        <p:spPr>
          <a:xfrm>
            <a:off x="870904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7" name="Rectangle 476"/>
          <p:cNvSpPr/>
          <p:nvPr/>
        </p:nvSpPr>
        <p:spPr>
          <a:xfrm>
            <a:off x="885668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8" name="Rectangle 477"/>
          <p:cNvSpPr/>
          <p:nvPr/>
        </p:nvSpPr>
        <p:spPr>
          <a:xfrm>
            <a:off x="900431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9" name="Rectangle 478"/>
          <p:cNvSpPr/>
          <p:nvPr/>
        </p:nvSpPr>
        <p:spPr>
          <a:xfrm>
            <a:off x="915195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0" name="Rectangle 479"/>
          <p:cNvSpPr/>
          <p:nvPr/>
        </p:nvSpPr>
        <p:spPr>
          <a:xfrm>
            <a:off x="929959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1" name="Rectangle 480"/>
          <p:cNvSpPr/>
          <p:nvPr/>
        </p:nvSpPr>
        <p:spPr>
          <a:xfrm>
            <a:off x="944722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2" name="Rectangle 481"/>
          <p:cNvSpPr/>
          <p:nvPr/>
        </p:nvSpPr>
        <p:spPr>
          <a:xfrm>
            <a:off x="959486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3" name="Rectangle 482"/>
          <p:cNvSpPr/>
          <p:nvPr/>
        </p:nvSpPr>
        <p:spPr>
          <a:xfrm>
            <a:off x="974250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4" name="Rectangle 483"/>
          <p:cNvSpPr/>
          <p:nvPr/>
        </p:nvSpPr>
        <p:spPr>
          <a:xfrm>
            <a:off x="217968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5" name="Rectangle 484"/>
          <p:cNvSpPr/>
          <p:nvPr/>
        </p:nvSpPr>
        <p:spPr>
          <a:xfrm>
            <a:off x="232732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6" name="Rectangle 485"/>
          <p:cNvSpPr/>
          <p:nvPr/>
        </p:nvSpPr>
        <p:spPr>
          <a:xfrm>
            <a:off x="247496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7" name="Rectangle 486"/>
          <p:cNvSpPr/>
          <p:nvPr/>
        </p:nvSpPr>
        <p:spPr>
          <a:xfrm>
            <a:off x="262260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8" name="Rectangle 487"/>
          <p:cNvSpPr/>
          <p:nvPr/>
        </p:nvSpPr>
        <p:spPr>
          <a:xfrm>
            <a:off x="277023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9" name="Rectangle 488"/>
          <p:cNvSpPr/>
          <p:nvPr/>
        </p:nvSpPr>
        <p:spPr>
          <a:xfrm>
            <a:off x="291787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0" name="Rectangle 489"/>
          <p:cNvSpPr/>
          <p:nvPr/>
        </p:nvSpPr>
        <p:spPr>
          <a:xfrm>
            <a:off x="306551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1" name="Rectangle 490"/>
          <p:cNvSpPr/>
          <p:nvPr/>
        </p:nvSpPr>
        <p:spPr>
          <a:xfrm>
            <a:off x="321314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2" name="Rectangle 491"/>
          <p:cNvSpPr/>
          <p:nvPr/>
        </p:nvSpPr>
        <p:spPr>
          <a:xfrm>
            <a:off x="337189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3" name="Rectangle 492"/>
          <p:cNvSpPr/>
          <p:nvPr/>
        </p:nvSpPr>
        <p:spPr>
          <a:xfrm>
            <a:off x="351953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4" name="Rectangle 493"/>
          <p:cNvSpPr/>
          <p:nvPr/>
        </p:nvSpPr>
        <p:spPr>
          <a:xfrm>
            <a:off x="366716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5" name="Rectangle 494"/>
          <p:cNvSpPr/>
          <p:nvPr/>
        </p:nvSpPr>
        <p:spPr>
          <a:xfrm>
            <a:off x="381480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6" name="Rectangle 495"/>
          <p:cNvSpPr/>
          <p:nvPr/>
        </p:nvSpPr>
        <p:spPr>
          <a:xfrm>
            <a:off x="396244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7" name="Rectangle 496"/>
          <p:cNvSpPr/>
          <p:nvPr/>
        </p:nvSpPr>
        <p:spPr>
          <a:xfrm>
            <a:off x="411007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8" name="Rectangle 497"/>
          <p:cNvSpPr/>
          <p:nvPr/>
        </p:nvSpPr>
        <p:spPr>
          <a:xfrm>
            <a:off x="425771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9" name="Rectangle 498"/>
          <p:cNvSpPr/>
          <p:nvPr/>
        </p:nvSpPr>
        <p:spPr>
          <a:xfrm>
            <a:off x="440535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0" name="Rectangle 499"/>
          <p:cNvSpPr/>
          <p:nvPr/>
        </p:nvSpPr>
        <p:spPr>
          <a:xfrm>
            <a:off x="455299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1" name="Rectangle 500"/>
          <p:cNvSpPr/>
          <p:nvPr/>
        </p:nvSpPr>
        <p:spPr>
          <a:xfrm>
            <a:off x="470062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2" name="Rectangle 501"/>
          <p:cNvSpPr/>
          <p:nvPr/>
        </p:nvSpPr>
        <p:spPr>
          <a:xfrm>
            <a:off x="484826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3" name="Rectangle 502"/>
          <p:cNvSpPr/>
          <p:nvPr/>
        </p:nvSpPr>
        <p:spPr>
          <a:xfrm>
            <a:off x="499590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4" name="Rectangle 503"/>
          <p:cNvSpPr/>
          <p:nvPr/>
        </p:nvSpPr>
        <p:spPr>
          <a:xfrm>
            <a:off x="514353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5" name="Rectangle 504"/>
          <p:cNvSpPr/>
          <p:nvPr/>
        </p:nvSpPr>
        <p:spPr>
          <a:xfrm>
            <a:off x="529117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6" name="Rectangle 505"/>
          <p:cNvSpPr/>
          <p:nvPr/>
        </p:nvSpPr>
        <p:spPr>
          <a:xfrm>
            <a:off x="543881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7" name="Rectangle 506"/>
          <p:cNvSpPr/>
          <p:nvPr/>
        </p:nvSpPr>
        <p:spPr>
          <a:xfrm>
            <a:off x="558644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8" name="Rectangle 507"/>
          <p:cNvSpPr/>
          <p:nvPr/>
        </p:nvSpPr>
        <p:spPr>
          <a:xfrm>
            <a:off x="574519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9" name="Rectangle 508"/>
          <p:cNvSpPr/>
          <p:nvPr/>
        </p:nvSpPr>
        <p:spPr>
          <a:xfrm>
            <a:off x="589283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0" name="Rectangle 509"/>
          <p:cNvSpPr/>
          <p:nvPr/>
        </p:nvSpPr>
        <p:spPr>
          <a:xfrm>
            <a:off x="604046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1" name="Rectangle 510"/>
          <p:cNvSpPr/>
          <p:nvPr/>
        </p:nvSpPr>
        <p:spPr>
          <a:xfrm>
            <a:off x="618810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2" name="Rectangle 511"/>
          <p:cNvSpPr/>
          <p:nvPr/>
        </p:nvSpPr>
        <p:spPr>
          <a:xfrm>
            <a:off x="633574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3" name="Rectangle 512"/>
          <p:cNvSpPr/>
          <p:nvPr/>
        </p:nvSpPr>
        <p:spPr>
          <a:xfrm>
            <a:off x="648338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4" name="Rectangle 513"/>
          <p:cNvSpPr/>
          <p:nvPr/>
        </p:nvSpPr>
        <p:spPr>
          <a:xfrm>
            <a:off x="663101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5" name="Rectangle 514"/>
          <p:cNvSpPr/>
          <p:nvPr/>
        </p:nvSpPr>
        <p:spPr>
          <a:xfrm>
            <a:off x="677865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6" name="Rectangle 515"/>
          <p:cNvSpPr/>
          <p:nvPr/>
        </p:nvSpPr>
        <p:spPr>
          <a:xfrm>
            <a:off x="692629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7" name="Rectangle 516"/>
          <p:cNvSpPr/>
          <p:nvPr/>
        </p:nvSpPr>
        <p:spPr>
          <a:xfrm>
            <a:off x="707392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8" name="Rectangle 517"/>
          <p:cNvSpPr/>
          <p:nvPr/>
        </p:nvSpPr>
        <p:spPr>
          <a:xfrm>
            <a:off x="722156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9" name="Rectangle 518"/>
          <p:cNvSpPr/>
          <p:nvPr/>
        </p:nvSpPr>
        <p:spPr>
          <a:xfrm>
            <a:off x="736920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0" name="Rectangle 519"/>
          <p:cNvSpPr/>
          <p:nvPr/>
        </p:nvSpPr>
        <p:spPr>
          <a:xfrm>
            <a:off x="751683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1" name="Rectangle 520"/>
          <p:cNvSpPr/>
          <p:nvPr/>
        </p:nvSpPr>
        <p:spPr>
          <a:xfrm>
            <a:off x="766447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2" name="Rectangle 521"/>
          <p:cNvSpPr/>
          <p:nvPr/>
        </p:nvSpPr>
        <p:spPr>
          <a:xfrm>
            <a:off x="781211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3" name="Rectangle 522"/>
          <p:cNvSpPr/>
          <p:nvPr/>
        </p:nvSpPr>
        <p:spPr>
          <a:xfrm>
            <a:off x="795975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4" name="Rectangle 523"/>
          <p:cNvSpPr/>
          <p:nvPr/>
        </p:nvSpPr>
        <p:spPr>
          <a:xfrm>
            <a:off x="811849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5" name="Rectangle 524"/>
          <p:cNvSpPr/>
          <p:nvPr/>
        </p:nvSpPr>
        <p:spPr>
          <a:xfrm>
            <a:off x="826613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6" name="Rectangle 525"/>
          <p:cNvSpPr/>
          <p:nvPr/>
        </p:nvSpPr>
        <p:spPr>
          <a:xfrm>
            <a:off x="841377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7" name="Rectangle 526"/>
          <p:cNvSpPr/>
          <p:nvPr/>
        </p:nvSpPr>
        <p:spPr>
          <a:xfrm>
            <a:off x="856140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8" name="Rectangle 527"/>
          <p:cNvSpPr/>
          <p:nvPr/>
        </p:nvSpPr>
        <p:spPr>
          <a:xfrm>
            <a:off x="870904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9" name="Rectangle 528"/>
          <p:cNvSpPr/>
          <p:nvPr/>
        </p:nvSpPr>
        <p:spPr>
          <a:xfrm>
            <a:off x="885668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0" name="Rectangle 529"/>
          <p:cNvSpPr/>
          <p:nvPr/>
        </p:nvSpPr>
        <p:spPr>
          <a:xfrm>
            <a:off x="900431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1" name="Rectangle 530"/>
          <p:cNvSpPr/>
          <p:nvPr/>
        </p:nvSpPr>
        <p:spPr>
          <a:xfrm>
            <a:off x="915195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2" name="Rectangle 531"/>
          <p:cNvSpPr/>
          <p:nvPr/>
        </p:nvSpPr>
        <p:spPr>
          <a:xfrm>
            <a:off x="929959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3" name="Rectangle 532"/>
          <p:cNvSpPr/>
          <p:nvPr/>
        </p:nvSpPr>
        <p:spPr>
          <a:xfrm>
            <a:off x="944722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4" name="Rectangle 533"/>
          <p:cNvSpPr/>
          <p:nvPr/>
        </p:nvSpPr>
        <p:spPr>
          <a:xfrm>
            <a:off x="959486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5" name="Rectangle 534"/>
          <p:cNvSpPr/>
          <p:nvPr/>
        </p:nvSpPr>
        <p:spPr>
          <a:xfrm>
            <a:off x="974250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6" name="Rectangle 535"/>
          <p:cNvSpPr/>
          <p:nvPr/>
        </p:nvSpPr>
        <p:spPr>
          <a:xfrm>
            <a:off x="217968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7" name="Rectangle 536"/>
          <p:cNvSpPr/>
          <p:nvPr/>
        </p:nvSpPr>
        <p:spPr>
          <a:xfrm>
            <a:off x="232732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8" name="Rectangle 537"/>
          <p:cNvSpPr/>
          <p:nvPr/>
        </p:nvSpPr>
        <p:spPr>
          <a:xfrm>
            <a:off x="247496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9" name="Rectangle 538"/>
          <p:cNvSpPr/>
          <p:nvPr/>
        </p:nvSpPr>
        <p:spPr>
          <a:xfrm>
            <a:off x="262260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0" name="Rectangle 539"/>
          <p:cNvSpPr/>
          <p:nvPr/>
        </p:nvSpPr>
        <p:spPr>
          <a:xfrm>
            <a:off x="277023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1" name="Rectangle 540"/>
          <p:cNvSpPr/>
          <p:nvPr/>
        </p:nvSpPr>
        <p:spPr>
          <a:xfrm>
            <a:off x="291787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2" name="Rectangle 541"/>
          <p:cNvSpPr/>
          <p:nvPr/>
        </p:nvSpPr>
        <p:spPr>
          <a:xfrm>
            <a:off x="306551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3" name="Rectangle 542"/>
          <p:cNvSpPr/>
          <p:nvPr/>
        </p:nvSpPr>
        <p:spPr>
          <a:xfrm>
            <a:off x="321314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4" name="Rectangle 543"/>
          <p:cNvSpPr/>
          <p:nvPr/>
        </p:nvSpPr>
        <p:spPr>
          <a:xfrm>
            <a:off x="337189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5" name="Rectangle 544"/>
          <p:cNvSpPr/>
          <p:nvPr/>
        </p:nvSpPr>
        <p:spPr>
          <a:xfrm>
            <a:off x="351953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6" name="Rectangle 545"/>
          <p:cNvSpPr/>
          <p:nvPr/>
        </p:nvSpPr>
        <p:spPr>
          <a:xfrm>
            <a:off x="366716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7" name="Rectangle 546"/>
          <p:cNvSpPr/>
          <p:nvPr/>
        </p:nvSpPr>
        <p:spPr>
          <a:xfrm>
            <a:off x="381480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8" name="Rectangle 547"/>
          <p:cNvSpPr/>
          <p:nvPr/>
        </p:nvSpPr>
        <p:spPr>
          <a:xfrm>
            <a:off x="396244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9" name="Rectangle 548"/>
          <p:cNvSpPr/>
          <p:nvPr/>
        </p:nvSpPr>
        <p:spPr>
          <a:xfrm>
            <a:off x="411007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0" name="Rectangle 549"/>
          <p:cNvSpPr/>
          <p:nvPr/>
        </p:nvSpPr>
        <p:spPr>
          <a:xfrm>
            <a:off x="425771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1" name="Rectangle 550"/>
          <p:cNvSpPr/>
          <p:nvPr/>
        </p:nvSpPr>
        <p:spPr>
          <a:xfrm>
            <a:off x="440535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2" name="Rectangle 551"/>
          <p:cNvSpPr/>
          <p:nvPr/>
        </p:nvSpPr>
        <p:spPr>
          <a:xfrm>
            <a:off x="455299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3" name="Rectangle 552"/>
          <p:cNvSpPr/>
          <p:nvPr/>
        </p:nvSpPr>
        <p:spPr>
          <a:xfrm>
            <a:off x="470062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4" name="Rectangle 553"/>
          <p:cNvSpPr/>
          <p:nvPr/>
        </p:nvSpPr>
        <p:spPr>
          <a:xfrm>
            <a:off x="484826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5" name="Rectangle 554"/>
          <p:cNvSpPr/>
          <p:nvPr/>
        </p:nvSpPr>
        <p:spPr>
          <a:xfrm>
            <a:off x="499590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6" name="Rectangle 555"/>
          <p:cNvSpPr/>
          <p:nvPr/>
        </p:nvSpPr>
        <p:spPr>
          <a:xfrm>
            <a:off x="514353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7" name="Rectangle 556"/>
          <p:cNvSpPr/>
          <p:nvPr/>
        </p:nvSpPr>
        <p:spPr>
          <a:xfrm>
            <a:off x="529117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8" name="Rectangle 557"/>
          <p:cNvSpPr/>
          <p:nvPr/>
        </p:nvSpPr>
        <p:spPr>
          <a:xfrm>
            <a:off x="543881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9" name="Rectangle 558"/>
          <p:cNvSpPr/>
          <p:nvPr/>
        </p:nvSpPr>
        <p:spPr>
          <a:xfrm>
            <a:off x="558644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0" name="Rectangle 559"/>
          <p:cNvSpPr/>
          <p:nvPr/>
        </p:nvSpPr>
        <p:spPr>
          <a:xfrm>
            <a:off x="574519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1" name="Rectangle 560"/>
          <p:cNvSpPr/>
          <p:nvPr/>
        </p:nvSpPr>
        <p:spPr>
          <a:xfrm>
            <a:off x="589283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2" name="Rectangle 561"/>
          <p:cNvSpPr/>
          <p:nvPr/>
        </p:nvSpPr>
        <p:spPr>
          <a:xfrm>
            <a:off x="604046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3" name="Rectangle 562"/>
          <p:cNvSpPr/>
          <p:nvPr/>
        </p:nvSpPr>
        <p:spPr>
          <a:xfrm>
            <a:off x="618810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4" name="Rectangle 563"/>
          <p:cNvSpPr/>
          <p:nvPr/>
        </p:nvSpPr>
        <p:spPr>
          <a:xfrm>
            <a:off x="633574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5" name="Rectangle 564"/>
          <p:cNvSpPr/>
          <p:nvPr/>
        </p:nvSpPr>
        <p:spPr>
          <a:xfrm>
            <a:off x="648338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6" name="Rectangle 565"/>
          <p:cNvSpPr/>
          <p:nvPr/>
        </p:nvSpPr>
        <p:spPr>
          <a:xfrm>
            <a:off x="663101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7" name="Rectangle 566"/>
          <p:cNvSpPr/>
          <p:nvPr/>
        </p:nvSpPr>
        <p:spPr>
          <a:xfrm>
            <a:off x="677865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8" name="Rectangle 567"/>
          <p:cNvSpPr/>
          <p:nvPr/>
        </p:nvSpPr>
        <p:spPr>
          <a:xfrm>
            <a:off x="692629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9" name="Rectangle 568"/>
          <p:cNvSpPr/>
          <p:nvPr/>
        </p:nvSpPr>
        <p:spPr>
          <a:xfrm>
            <a:off x="707392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0" name="Rectangle 569"/>
          <p:cNvSpPr/>
          <p:nvPr/>
        </p:nvSpPr>
        <p:spPr>
          <a:xfrm>
            <a:off x="722156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1" name="Rectangle 570"/>
          <p:cNvSpPr/>
          <p:nvPr/>
        </p:nvSpPr>
        <p:spPr>
          <a:xfrm>
            <a:off x="736920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2" name="Rectangle 571"/>
          <p:cNvSpPr/>
          <p:nvPr/>
        </p:nvSpPr>
        <p:spPr>
          <a:xfrm>
            <a:off x="751683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3" name="Rectangle 572"/>
          <p:cNvSpPr/>
          <p:nvPr/>
        </p:nvSpPr>
        <p:spPr>
          <a:xfrm>
            <a:off x="766447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4" name="Rectangle 573"/>
          <p:cNvSpPr/>
          <p:nvPr/>
        </p:nvSpPr>
        <p:spPr>
          <a:xfrm>
            <a:off x="781211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5" name="Rectangle 574"/>
          <p:cNvSpPr/>
          <p:nvPr/>
        </p:nvSpPr>
        <p:spPr>
          <a:xfrm>
            <a:off x="795975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6" name="Rectangle 575"/>
          <p:cNvSpPr/>
          <p:nvPr/>
        </p:nvSpPr>
        <p:spPr>
          <a:xfrm>
            <a:off x="811849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7" name="Rectangle 576"/>
          <p:cNvSpPr/>
          <p:nvPr/>
        </p:nvSpPr>
        <p:spPr>
          <a:xfrm>
            <a:off x="826613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8" name="Rectangle 577"/>
          <p:cNvSpPr/>
          <p:nvPr/>
        </p:nvSpPr>
        <p:spPr>
          <a:xfrm>
            <a:off x="841377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9" name="Rectangle 578"/>
          <p:cNvSpPr/>
          <p:nvPr/>
        </p:nvSpPr>
        <p:spPr>
          <a:xfrm>
            <a:off x="856140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0" name="Rectangle 579"/>
          <p:cNvSpPr/>
          <p:nvPr/>
        </p:nvSpPr>
        <p:spPr>
          <a:xfrm>
            <a:off x="870904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1" name="Rectangle 580"/>
          <p:cNvSpPr/>
          <p:nvPr/>
        </p:nvSpPr>
        <p:spPr>
          <a:xfrm>
            <a:off x="885668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2" name="Rectangle 581"/>
          <p:cNvSpPr/>
          <p:nvPr/>
        </p:nvSpPr>
        <p:spPr>
          <a:xfrm>
            <a:off x="900431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3" name="Rectangle 582"/>
          <p:cNvSpPr/>
          <p:nvPr/>
        </p:nvSpPr>
        <p:spPr>
          <a:xfrm>
            <a:off x="915195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4" name="Rectangle 583"/>
          <p:cNvSpPr/>
          <p:nvPr/>
        </p:nvSpPr>
        <p:spPr>
          <a:xfrm>
            <a:off x="929959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5" name="Rectangle 584"/>
          <p:cNvSpPr/>
          <p:nvPr/>
        </p:nvSpPr>
        <p:spPr>
          <a:xfrm>
            <a:off x="944722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6" name="Rectangle 585"/>
          <p:cNvSpPr/>
          <p:nvPr/>
        </p:nvSpPr>
        <p:spPr>
          <a:xfrm>
            <a:off x="959486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7" name="Rectangle 586"/>
          <p:cNvSpPr/>
          <p:nvPr/>
        </p:nvSpPr>
        <p:spPr>
          <a:xfrm>
            <a:off x="974250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8" name="Rectangle 587"/>
          <p:cNvSpPr/>
          <p:nvPr/>
        </p:nvSpPr>
        <p:spPr>
          <a:xfrm>
            <a:off x="217968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9" name="Rectangle 588"/>
          <p:cNvSpPr/>
          <p:nvPr/>
        </p:nvSpPr>
        <p:spPr>
          <a:xfrm>
            <a:off x="232732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0" name="Rectangle 589"/>
          <p:cNvSpPr/>
          <p:nvPr/>
        </p:nvSpPr>
        <p:spPr>
          <a:xfrm>
            <a:off x="247496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1" name="Rectangle 590"/>
          <p:cNvSpPr/>
          <p:nvPr/>
        </p:nvSpPr>
        <p:spPr>
          <a:xfrm>
            <a:off x="262260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2" name="Rectangle 591"/>
          <p:cNvSpPr/>
          <p:nvPr/>
        </p:nvSpPr>
        <p:spPr>
          <a:xfrm>
            <a:off x="277023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3" name="Rectangle 592"/>
          <p:cNvSpPr/>
          <p:nvPr/>
        </p:nvSpPr>
        <p:spPr>
          <a:xfrm>
            <a:off x="291787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4" name="Rectangle 593"/>
          <p:cNvSpPr/>
          <p:nvPr/>
        </p:nvSpPr>
        <p:spPr>
          <a:xfrm>
            <a:off x="306551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5" name="Rectangle 594"/>
          <p:cNvSpPr/>
          <p:nvPr/>
        </p:nvSpPr>
        <p:spPr>
          <a:xfrm>
            <a:off x="321314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6" name="Rectangle 595"/>
          <p:cNvSpPr/>
          <p:nvPr/>
        </p:nvSpPr>
        <p:spPr>
          <a:xfrm>
            <a:off x="337189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7" name="Rectangle 596"/>
          <p:cNvSpPr/>
          <p:nvPr/>
        </p:nvSpPr>
        <p:spPr>
          <a:xfrm>
            <a:off x="351953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8" name="Rectangle 597"/>
          <p:cNvSpPr/>
          <p:nvPr/>
        </p:nvSpPr>
        <p:spPr>
          <a:xfrm>
            <a:off x="366716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9" name="Rectangle 598"/>
          <p:cNvSpPr/>
          <p:nvPr/>
        </p:nvSpPr>
        <p:spPr>
          <a:xfrm>
            <a:off x="381480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0" name="Rectangle 599"/>
          <p:cNvSpPr/>
          <p:nvPr/>
        </p:nvSpPr>
        <p:spPr>
          <a:xfrm>
            <a:off x="396244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1" name="Rectangle 600"/>
          <p:cNvSpPr/>
          <p:nvPr/>
        </p:nvSpPr>
        <p:spPr>
          <a:xfrm>
            <a:off x="411007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2" name="Rectangle 601"/>
          <p:cNvSpPr/>
          <p:nvPr/>
        </p:nvSpPr>
        <p:spPr>
          <a:xfrm>
            <a:off x="425771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3" name="Rectangle 602"/>
          <p:cNvSpPr/>
          <p:nvPr/>
        </p:nvSpPr>
        <p:spPr>
          <a:xfrm>
            <a:off x="440535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4" name="Rectangle 603"/>
          <p:cNvSpPr/>
          <p:nvPr/>
        </p:nvSpPr>
        <p:spPr>
          <a:xfrm>
            <a:off x="455299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5" name="Rectangle 604"/>
          <p:cNvSpPr/>
          <p:nvPr/>
        </p:nvSpPr>
        <p:spPr>
          <a:xfrm>
            <a:off x="470062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6" name="Rectangle 605"/>
          <p:cNvSpPr/>
          <p:nvPr/>
        </p:nvSpPr>
        <p:spPr>
          <a:xfrm>
            <a:off x="484826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7" name="Rectangle 606"/>
          <p:cNvSpPr/>
          <p:nvPr/>
        </p:nvSpPr>
        <p:spPr>
          <a:xfrm>
            <a:off x="499590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8" name="Rectangle 607"/>
          <p:cNvSpPr/>
          <p:nvPr/>
        </p:nvSpPr>
        <p:spPr>
          <a:xfrm>
            <a:off x="514353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9" name="Rectangle 608"/>
          <p:cNvSpPr/>
          <p:nvPr/>
        </p:nvSpPr>
        <p:spPr>
          <a:xfrm>
            <a:off x="529117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0" name="Rectangle 609"/>
          <p:cNvSpPr/>
          <p:nvPr/>
        </p:nvSpPr>
        <p:spPr>
          <a:xfrm>
            <a:off x="543881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1" name="Rectangle 610"/>
          <p:cNvSpPr/>
          <p:nvPr/>
        </p:nvSpPr>
        <p:spPr>
          <a:xfrm>
            <a:off x="558644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2" name="Rectangle 611"/>
          <p:cNvSpPr/>
          <p:nvPr/>
        </p:nvSpPr>
        <p:spPr>
          <a:xfrm>
            <a:off x="574519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3" name="Rectangle 612"/>
          <p:cNvSpPr/>
          <p:nvPr/>
        </p:nvSpPr>
        <p:spPr>
          <a:xfrm>
            <a:off x="589283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4" name="Rectangle 613"/>
          <p:cNvSpPr/>
          <p:nvPr/>
        </p:nvSpPr>
        <p:spPr>
          <a:xfrm>
            <a:off x="604046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5" name="Rectangle 614"/>
          <p:cNvSpPr/>
          <p:nvPr/>
        </p:nvSpPr>
        <p:spPr>
          <a:xfrm>
            <a:off x="618810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6" name="Rectangle 615"/>
          <p:cNvSpPr/>
          <p:nvPr/>
        </p:nvSpPr>
        <p:spPr>
          <a:xfrm>
            <a:off x="633574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7" name="Rectangle 616"/>
          <p:cNvSpPr/>
          <p:nvPr/>
        </p:nvSpPr>
        <p:spPr>
          <a:xfrm>
            <a:off x="648338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8" name="Rectangle 617"/>
          <p:cNvSpPr/>
          <p:nvPr/>
        </p:nvSpPr>
        <p:spPr>
          <a:xfrm>
            <a:off x="663101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9" name="Rectangle 618"/>
          <p:cNvSpPr/>
          <p:nvPr/>
        </p:nvSpPr>
        <p:spPr>
          <a:xfrm>
            <a:off x="677865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0" name="Rectangle 619"/>
          <p:cNvSpPr/>
          <p:nvPr/>
        </p:nvSpPr>
        <p:spPr>
          <a:xfrm>
            <a:off x="692629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1" name="Rectangle 620"/>
          <p:cNvSpPr/>
          <p:nvPr/>
        </p:nvSpPr>
        <p:spPr>
          <a:xfrm>
            <a:off x="707392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2" name="Rectangle 621"/>
          <p:cNvSpPr/>
          <p:nvPr/>
        </p:nvSpPr>
        <p:spPr>
          <a:xfrm>
            <a:off x="722156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3" name="Rectangle 622"/>
          <p:cNvSpPr/>
          <p:nvPr/>
        </p:nvSpPr>
        <p:spPr>
          <a:xfrm>
            <a:off x="736920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4" name="Rectangle 623"/>
          <p:cNvSpPr/>
          <p:nvPr/>
        </p:nvSpPr>
        <p:spPr>
          <a:xfrm>
            <a:off x="751683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5" name="Rectangle 624"/>
          <p:cNvSpPr/>
          <p:nvPr/>
        </p:nvSpPr>
        <p:spPr>
          <a:xfrm>
            <a:off x="766447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6" name="Rectangle 625"/>
          <p:cNvSpPr/>
          <p:nvPr/>
        </p:nvSpPr>
        <p:spPr>
          <a:xfrm>
            <a:off x="781211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7" name="Rectangle 626"/>
          <p:cNvSpPr/>
          <p:nvPr/>
        </p:nvSpPr>
        <p:spPr>
          <a:xfrm>
            <a:off x="795975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8" name="Rectangle 627"/>
          <p:cNvSpPr/>
          <p:nvPr/>
        </p:nvSpPr>
        <p:spPr>
          <a:xfrm>
            <a:off x="811849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9" name="Rectangle 628"/>
          <p:cNvSpPr/>
          <p:nvPr/>
        </p:nvSpPr>
        <p:spPr>
          <a:xfrm>
            <a:off x="826613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0" name="Rectangle 629"/>
          <p:cNvSpPr/>
          <p:nvPr/>
        </p:nvSpPr>
        <p:spPr>
          <a:xfrm>
            <a:off x="841377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1" name="Rectangle 630"/>
          <p:cNvSpPr/>
          <p:nvPr/>
        </p:nvSpPr>
        <p:spPr>
          <a:xfrm>
            <a:off x="856140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2" name="Rectangle 631"/>
          <p:cNvSpPr/>
          <p:nvPr/>
        </p:nvSpPr>
        <p:spPr>
          <a:xfrm>
            <a:off x="870904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3" name="Rectangle 632"/>
          <p:cNvSpPr/>
          <p:nvPr/>
        </p:nvSpPr>
        <p:spPr>
          <a:xfrm>
            <a:off x="885668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4" name="Rectangle 633"/>
          <p:cNvSpPr/>
          <p:nvPr/>
        </p:nvSpPr>
        <p:spPr>
          <a:xfrm>
            <a:off x="900431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5" name="Rectangle 634"/>
          <p:cNvSpPr/>
          <p:nvPr/>
        </p:nvSpPr>
        <p:spPr>
          <a:xfrm>
            <a:off x="915195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6" name="Rectangle 635"/>
          <p:cNvSpPr/>
          <p:nvPr/>
        </p:nvSpPr>
        <p:spPr>
          <a:xfrm>
            <a:off x="929959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7" name="Rectangle 636"/>
          <p:cNvSpPr/>
          <p:nvPr/>
        </p:nvSpPr>
        <p:spPr>
          <a:xfrm>
            <a:off x="944722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8" name="Rectangle 637"/>
          <p:cNvSpPr/>
          <p:nvPr/>
        </p:nvSpPr>
        <p:spPr>
          <a:xfrm>
            <a:off x="959486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9" name="Rectangle 638"/>
          <p:cNvSpPr/>
          <p:nvPr/>
        </p:nvSpPr>
        <p:spPr>
          <a:xfrm>
            <a:off x="974250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0" name="Rectangle 639"/>
          <p:cNvSpPr/>
          <p:nvPr/>
        </p:nvSpPr>
        <p:spPr>
          <a:xfrm>
            <a:off x="217968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1" name="Rectangle 640"/>
          <p:cNvSpPr/>
          <p:nvPr/>
        </p:nvSpPr>
        <p:spPr>
          <a:xfrm>
            <a:off x="232732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2" name="Rectangle 641"/>
          <p:cNvSpPr/>
          <p:nvPr/>
        </p:nvSpPr>
        <p:spPr>
          <a:xfrm>
            <a:off x="247496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3" name="Rectangle 642"/>
          <p:cNvSpPr/>
          <p:nvPr/>
        </p:nvSpPr>
        <p:spPr>
          <a:xfrm>
            <a:off x="262260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4" name="Rectangle 643"/>
          <p:cNvSpPr/>
          <p:nvPr/>
        </p:nvSpPr>
        <p:spPr>
          <a:xfrm>
            <a:off x="277023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5" name="Rectangle 644"/>
          <p:cNvSpPr/>
          <p:nvPr/>
        </p:nvSpPr>
        <p:spPr>
          <a:xfrm>
            <a:off x="291787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6" name="Rectangle 645"/>
          <p:cNvSpPr/>
          <p:nvPr/>
        </p:nvSpPr>
        <p:spPr>
          <a:xfrm>
            <a:off x="306551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7" name="Rectangle 646"/>
          <p:cNvSpPr/>
          <p:nvPr/>
        </p:nvSpPr>
        <p:spPr>
          <a:xfrm>
            <a:off x="321314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8" name="Rectangle 647"/>
          <p:cNvSpPr/>
          <p:nvPr/>
        </p:nvSpPr>
        <p:spPr>
          <a:xfrm>
            <a:off x="337189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9" name="Rectangle 648"/>
          <p:cNvSpPr/>
          <p:nvPr/>
        </p:nvSpPr>
        <p:spPr>
          <a:xfrm>
            <a:off x="351953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0" name="Rectangle 649"/>
          <p:cNvSpPr/>
          <p:nvPr/>
        </p:nvSpPr>
        <p:spPr>
          <a:xfrm>
            <a:off x="366716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1" name="Rectangle 650"/>
          <p:cNvSpPr/>
          <p:nvPr/>
        </p:nvSpPr>
        <p:spPr>
          <a:xfrm>
            <a:off x="381480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2" name="Rectangle 651"/>
          <p:cNvSpPr/>
          <p:nvPr/>
        </p:nvSpPr>
        <p:spPr>
          <a:xfrm>
            <a:off x="396244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3" name="Rectangle 652"/>
          <p:cNvSpPr/>
          <p:nvPr/>
        </p:nvSpPr>
        <p:spPr>
          <a:xfrm>
            <a:off x="411007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4" name="Rectangle 653"/>
          <p:cNvSpPr/>
          <p:nvPr/>
        </p:nvSpPr>
        <p:spPr>
          <a:xfrm>
            <a:off x="425771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5" name="Rectangle 654"/>
          <p:cNvSpPr/>
          <p:nvPr/>
        </p:nvSpPr>
        <p:spPr>
          <a:xfrm>
            <a:off x="440535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6" name="Rectangle 655"/>
          <p:cNvSpPr/>
          <p:nvPr/>
        </p:nvSpPr>
        <p:spPr>
          <a:xfrm>
            <a:off x="455299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7" name="Rectangle 656"/>
          <p:cNvSpPr/>
          <p:nvPr/>
        </p:nvSpPr>
        <p:spPr>
          <a:xfrm>
            <a:off x="470062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8" name="Rectangle 657"/>
          <p:cNvSpPr/>
          <p:nvPr/>
        </p:nvSpPr>
        <p:spPr>
          <a:xfrm>
            <a:off x="484826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9" name="Rectangle 658"/>
          <p:cNvSpPr/>
          <p:nvPr/>
        </p:nvSpPr>
        <p:spPr>
          <a:xfrm>
            <a:off x="499590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0" name="Rectangle 659"/>
          <p:cNvSpPr/>
          <p:nvPr/>
        </p:nvSpPr>
        <p:spPr>
          <a:xfrm>
            <a:off x="514353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1" name="Rectangle 660"/>
          <p:cNvSpPr/>
          <p:nvPr/>
        </p:nvSpPr>
        <p:spPr>
          <a:xfrm>
            <a:off x="529117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2" name="Rectangle 661"/>
          <p:cNvSpPr/>
          <p:nvPr/>
        </p:nvSpPr>
        <p:spPr>
          <a:xfrm>
            <a:off x="543881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3" name="Rectangle 662"/>
          <p:cNvSpPr/>
          <p:nvPr/>
        </p:nvSpPr>
        <p:spPr>
          <a:xfrm>
            <a:off x="558644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4" name="Rectangle 663"/>
          <p:cNvSpPr/>
          <p:nvPr/>
        </p:nvSpPr>
        <p:spPr>
          <a:xfrm>
            <a:off x="574519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5" name="Rectangle 664"/>
          <p:cNvSpPr/>
          <p:nvPr/>
        </p:nvSpPr>
        <p:spPr>
          <a:xfrm>
            <a:off x="589283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6" name="Rectangle 665"/>
          <p:cNvSpPr/>
          <p:nvPr/>
        </p:nvSpPr>
        <p:spPr>
          <a:xfrm>
            <a:off x="604046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7" name="Rectangle 666"/>
          <p:cNvSpPr/>
          <p:nvPr/>
        </p:nvSpPr>
        <p:spPr>
          <a:xfrm>
            <a:off x="618810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8" name="Rectangle 667"/>
          <p:cNvSpPr/>
          <p:nvPr/>
        </p:nvSpPr>
        <p:spPr>
          <a:xfrm>
            <a:off x="633574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9" name="Rectangle 668"/>
          <p:cNvSpPr/>
          <p:nvPr/>
        </p:nvSpPr>
        <p:spPr>
          <a:xfrm>
            <a:off x="648338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0" name="Rectangle 669"/>
          <p:cNvSpPr/>
          <p:nvPr/>
        </p:nvSpPr>
        <p:spPr>
          <a:xfrm>
            <a:off x="663101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1" name="Rectangle 670"/>
          <p:cNvSpPr/>
          <p:nvPr/>
        </p:nvSpPr>
        <p:spPr>
          <a:xfrm>
            <a:off x="677865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2" name="Rectangle 671"/>
          <p:cNvSpPr/>
          <p:nvPr/>
        </p:nvSpPr>
        <p:spPr>
          <a:xfrm>
            <a:off x="692629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3" name="Rectangle 672"/>
          <p:cNvSpPr/>
          <p:nvPr/>
        </p:nvSpPr>
        <p:spPr>
          <a:xfrm>
            <a:off x="707392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4" name="Rectangle 673"/>
          <p:cNvSpPr/>
          <p:nvPr/>
        </p:nvSpPr>
        <p:spPr>
          <a:xfrm>
            <a:off x="722156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5" name="Rectangle 674"/>
          <p:cNvSpPr/>
          <p:nvPr/>
        </p:nvSpPr>
        <p:spPr>
          <a:xfrm>
            <a:off x="736920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6" name="Rectangle 675"/>
          <p:cNvSpPr/>
          <p:nvPr/>
        </p:nvSpPr>
        <p:spPr>
          <a:xfrm>
            <a:off x="751683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7" name="Rectangle 676"/>
          <p:cNvSpPr/>
          <p:nvPr/>
        </p:nvSpPr>
        <p:spPr>
          <a:xfrm>
            <a:off x="766447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8" name="Rectangle 677"/>
          <p:cNvSpPr/>
          <p:nvPr/>
        </p:nvSpPr>
        <p:spPr>
          <a:xfrm>
            <a:off x="781211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9" name="Rectangle 678"/>
          <p:cNvSpPr/>
          <p:nvPr/>
        </p:nvSpPr>
        <p:spPr>
          <a:xfrm>
            <a:off x="795975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0" name="Rectangle 679"/>
          <p:cNvSpPr/>
          <p:nvPr/>
        </p:nvSpPr>
        <p:spPr>
          <a:xfrm>
            <a:off x="811849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1" name="Rectangle 680"/>
          <p:cNvSpPr/>
          <p:nvPr/>
        </p:nvSpPr>
        <p:spPr>
          <a:xfrm>
            <a:off x="826613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2" name="Rectangle 681"/>
          <p:cNvSpPr/>
          <p:nvPr/>
        </p:nvSpPr>
        <p:spPr>
          <a:xfrm>
            <a:off x="841377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3" name="Rectangle 682"/>
          <p:cNvSpPr/>
          <p:nvPr/>
        </p:nvSpPr>
        <p:spPr>
          <a:xfrm>
            <a:off x="856140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4" name="Rectangle 683"/>
          <p:cNvSpPr/>
          <p:nvPr/>
        </p:nvSpPr>
        <p:spPr>
          <a:xfrm>
            <a:off x="870904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5" name="Rectangle 684"/>
          <p:cNvSpPr/>
          <p:nvPr/>
        </p:nvSpPr>
        <p:spPr>
          <a:xfrm>
            <a:off x="885668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6" name="Rectangle 685"/>
          <p:cNvSpPr/>
          <p:nvPr/>
        </p:nvSpPr>
        <p:spPr>
          <a:xfrm>
            <a:off x="900431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7" name="Rectangle 686"/>
          <p:cNvSpPr/>
          <p:nvPr/>
        </p:nvSpPr>
        <p:spPr>
          <a:xfrm>
            <a:off x="915195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8" name="Rectangle 687"/>
          <p:cNvSpPr/>
          <p:nvPr/>
        </p:nvSpPr>
        <p:spPr>
          <a:xfrm>
            <a:off x="929959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9" name="Rectangle 688"/>
          <p:cNvSpPr/>
          <p:nvPr/>
        </p:nvSpPr>
        <p:spPr>
          <a:xfrm>
            <a:off x="944722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0" name="Rectangle 689"/>
          <p:cNvSpPr/>
          <p:nvPr/>
        </p:nvSpPr>
        <p:spPr>
          <a:xfrm>
            <a:off x="959486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1" name="Rectangle 690"/>
          <p:cNvSpPr/>
          <p:nvPr/>
        </p:nvSpPr>
        <p:spPr>
          <a:xfrm>
            <a:off x="974250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2" name="Rectangle 691"/>
          <p:cNvSpPr/>
          <p:nvPr/>
        </p:nvSpPr>
        <p:spPr>
          <a:xfrm>
            <a:off x="217968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3" name="Rectangle 692"/>
          <p:cNvSpPr/>
          <p:nvPr/>
        </p:nvSpPr>
        <p:spPr>
          <a:xfrm>
            <a:off x="232732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4" name="Rectangle 693"/>
          <p:cNvSpPr/>
          <p:nvPr/>
        </p:nvSpPr>
        <p:spPr>
          <a:xfrm>
            <a:off x="247496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5" name="Rectangle 694"/>
          <p:cNvSpPr/>
          <p:nvPr/>
        </p:nvSpPr>
        <p:spPr>
          <a:xfrm>
            <a:off x="262260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6" name="Rectangle 695"/>
          <p:cNvSpPr/>
          <p:nvPr/>
        </p:nvSpPr>
        <p:spPr>
          <a:xfrm>
            <a:off x="277023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7" name="Rectangle 696"/>
          <p:cNvSpPr/>
          <p:nvPr/>
        </p:nvSpPr>
        <p:spPr>
          <a:xfrm>
            <a:off x="291787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8" name="Rectangle 697"/>
          <p:cNvSpPr/>
          <p:nvPr/>
        </p:nvSpPr>
        <p:spPr>
          <a:xfrm>
            <a:off x="306551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9" name="Rectangle 698"/>
          <p:cNvSpPr/>
          <p:nvPr/>
        </p:nvSpPr>
        <p:spPr>
          <a:xfrm>
            <a:off x="321314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0" name="Rectangle 699"/>
          <p:cNvSpPr/>
          <p:nvPr/>
        </p:nvSpPr>
        <p:spPr>
          <a:xfrm>
            <a:off x="337189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1" name="Rectangle 700"/>
          <p:cNvSpPr/>
          <p:nvPr/>
        </p:nvSpPr>
        <p:spPr>
          <a:xfrm>
            <a:off x="351953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2" name="Rectangle 701"/>
          <p:cNvSpPr/>
          <p:nvPr/>
        </p:nvSpPr>
        <p:spPr>
          <a:xfrm>
            <a:off x="366716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3" name="Rectangle 702"/>
          <p:cNvSpPr/>
          <p:nvPr/>
        </p:nvSpPr>
        <p:spPr>
          <a:xfrm>
            <a:off x="381480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4" name="Rectangle 703"/>
          <p:cNvSpPr/>
          <p:nvPr/>
        </p:nvSpPr>
        <p:spPr>
          <a:xfrm>
            <a:off x="396244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5" name="Rectangle 704"/>
          <p:cNvSpPr/>
          <p:nvPr/>
        </p:nvSpPr>
        <p:spPr>
          <a:xfrm>
            <a:off x="411007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6" name="Rectangle 705"/>
          <p:cNvSpPr/>
          <p:nvPr/>
        </p:nvSpPr>
        <p:spPr>
          <a:xfrm>
            <a:off x="425771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7" name="Rectangle 706"/>
          <p:cNvSpPr/>
          <p:nvPr/>
        </p:nvSpPr>
        <p:spPr>
          <a:xfrm>
            <a:off x="440535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8" name="Rectangle 707"/>
          <p:cNvSpPr/>
          <p:nvPr/>
        </p:nvSpPr>
        <p:spPr>
          <a:xfrm>
            <a:off x="455299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9" name="Rectangle 708"/>
          <p:cNvSpPr/>
          <p:nvPr/>
        </p:nvSpPr>
        <p:spPr>
          <a:xfrm>
            <a:off x="470062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0" name="Rectangle 709"/>
          <p:cNvSpPr/>
          <p:nvPr/>
        </p:nvSpPr>
        <p:spPr>
          <a:xfrm>
            <a:off x="484826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1" name="Rectangle 710"/>
          <p:cNvSpPr/>
          <p:nvPr/>
        </p:nvSpPr>
        <p:spPr>
          <a:xfrm>
            <a:off x="499590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2" name="Rectangle 711"/>
          <p:cNvSpPr/>
          <p:nvPr/>
        </p:nvSpPr>
        <p:spPr>
          <a:xfrm>
            <a:off x="514353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3" name="Rectangle 712"/>
          <p:cNvSpPr/>
          <p:nvPr/>
        </p:nvSpPr>
        <p:spPr>
          <a:xfrm>
            <a:off x="529117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4" name="Rectangle 713"/>
          <p:cNvSpPr/>
          <p:nvPr/>
        </p:nvSpPr>
        <p:spPr>
          <a:xfrm>
            <a:off x="543881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5" name="Rectangle 714"/>
          <p:cNvSpPr/>
          <p:nvPr/>
        </p:nvSpPr>
        <p:spPr>
          <a:xfrm>
            <a:off x="558644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6" name="Rectangle 715"/>
          <p:cNvSpPr/>
          <p:nvPr/>
        </p:nvSpPr>
        <p:spPr>
          <a:xfrm>
            <a:off x="574519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" name="Rectangle 716"/>
          <p:cNvSpPr/>
          <p:nvPr/>
        </p:nvSpPr>
        <p:spPr>
          <a:xfrm>
            <a:off x="589283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8" name="Rectangle 717"/>
          <p:cNvSpPr/>
          <p:nvPr/>
        </p:nvSpPr>
        <p:spPr>
          <a:xfrm>
            <a:off x="604046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9" name="Rectangle 718"/>
          <p:cNvSpPr/>
          <p:nvPr/>
        </p:nvSpPr>
        <p:spPr>
          <a:xfrm>
            <a:off x="618810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0" name="Rectangle 719"/>
          <p:cNvSpPr/>
          <p:nvPr/>
        </p:nvSpPr>
        <p:spPr>
          <a:xfrm>
            <a:off x="633574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1" name="Rectangle 720"/>
          <p:cNvSpPr/>
          <p:nvPr/>
        </p:nvSpPr>
        <p:spPr>
          <a:xfrm>
            <a:off x="648338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2" name="Rectangle 721"/>
          <p:cNvSpPr/>
          <p:nvPr/>
        </p:nvSpPr>
        <p:spPr>
          <a:xfrm>
            <a:off x="663101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3" name="Rectangle 722"/>
          <p:cNvSpPr/>
          <p:nvPr/>
        </p:nvSpPr>
        <p:spPr>
          <a:xfrm>
            <a:off x="677865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4" name="Rectangle 723"/>
          <p:cNvSpPr/>
          <p:nvPr/>
        </p:nvSpPr>
        <p:spPr>
          <a:xfrm>
            <a:off x="692629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5" name="Rectangle 724"/>
          <p:cNvSpPr/>
          <p:nvPr/>
        </p:nvSpPr>
        <p:spPr>
          <a:xfrm>
            <a:off x="707392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6" name="Rectangle 725"/>
          <p:cNvSpPr/>
          <p:nvPr/>
        </p:nvSpPr>
        <p:spPr>
          <a:xfrm>
            <a:off x="722156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7" name="Rectangle 726"/>
          <p:cNvSpPr/>
          <p:nvPr/>
        </p:nvSpPr>
        <p:spPr>
          <a:xfrm>
            <a:off x="736920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8" name="Rectangle 727"/>
          <p:cNvSpPr/>
          <p:nvPr/>
        </p:nvSpPr>
        <p:spPr>
          <a:xfrm>
            <a:off x="751683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9" name="Rectangle 728"/>
          <p:cNvSpPr/>
          <p:nvPr/>
        </p:nvSpPr>
        <p:spPr>
          <a:xfrm>
            <a:off x="766447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0" name="Rectangle 729"/>
          <p:cNvSpPr/>
          <p:nvPr/>
        </p:nvSpPr>
        <p:spPr>
          <a:xfrm>
            <a:off x="781211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1" name="Rectangle 730"/>
          <p:cNvSpPr/>
          <p:nvPr/>
        </p:nvSpPr>
        <p:spPr>
          <a:xfrm>
            <a:off x="795975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2" name="Rectangle 731"/>
          <p:cNvSpPr/>
          <p:nvPr/>
        </p:nvSpPr>
        <p:spPr>
          <a:xfrm>
            <a:off x="811849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3" name="Rectangle 732"/>
          <p:cNvSpPr/>
          <p:nvPr/>
        </p:nvSpPr>
        <p:spPr>
          <a:xfrm>
            <a:off x="826613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4" name="Rectangle 733"/>
          <p:cNvSpPr/>
          <p:nvPr/>
        </p:nvSpPr>
        <p:spPr>
          <a:xfrm>
            <a:off x="841377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5" name="Rectangle 734"/>
          <p:cNvSpPr/>
          <p:nvPr/>
        </p:nvSpPr>
        <p:spPr>
          <a:xfrm>
            <a:off x="856140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6" name="Rectangle 735"/>
          <p:cNvSpPr/>
          <p:nvPr/>
        </p:nvSpPr>
        <p:spPr>
          <a:xfrm>
            <a:off x="870904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7" name="Rectangle 736"/>
          <p:cNvSpPr/>
          <p:nvPr/>
        </p:nvSpPr>
        <p:spPr>
          <a:xfrm>
            <a:off x="885668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8" name="Rectangle 737"/>
          <p:cNvSpPr/>
          <p:nvPr/>
        </p:nvSpPr>
        <p:spPr>
          <a:xfrm>
            <a:off x="900431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9" name="Rectangle 738"/>
          <p:cNvSpPr/>
          <p:nvPr/>
        </p:nvSpPr>
        <p:spPr>
          <a:xfrm>
            <a:off x="915195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0" name="Rectangle 739"/>
          <p:cNvSpPr/>
          <p:nvPr/>
        </p:nvSpPr>
        <p:spPr>
          <a:xfrm>
            <a:off x="929959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1" name="Rectangle 740"/>
          <p:cNvSpPr/>
          <p:nvPr/>
        </p:nvSpPr>
        <p:spPr>
          <a:xfrm>
            <a:off x="944722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2" name="Rectangle 741"/>
          <p:cNvSpPr/>
          <p:nvPr/>
        </p:nvSpPr>
        <p:spPr>
          <a:xfrm>
            <a:off x="959486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3" name="Rectangle 742"/>
          <p:cNvSpPr/>
          <p:nvPr/>
        </p:nvSpPr>
        <p:spPr>
          <a:xfrm>
            <a:off x="974250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4" name="Rectangle 743"/>
          <p:cNvSpPr/>
          <p:nvPr/>
        </p:nvSpPr>
        <p:spPr>
          <a:xfrm>
            <a:off x="217968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5" name="Rectangle 744"/>
          <p:cNvSpPr/>
          <p:nvPr/>
        </p:nvSpPr>
        <p:spPr>
          <a:xfrm>
            <a:off x="232732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6" name="Rectangle 745"/>
          <p:cNvSpPr/>
          <p:nvPr/>
        </p:nvSpPr>
        <p:spPr>
          <a:xfrm>
            <a:off x="247496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7" name="Rectangle 746"/>
          <p:cNvSpPr/>
          <p:nvPr/>
        </p:nvSpPr>
        <p:spPr>
          <a:xfrm>
            <a:off x="262260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8" name="Rectangle 747"/>
          <p:cNvSpPr/>
          <p:nvPr/>
        </p:nvSpPr>
        <p:spPr>
          <a:xfrm>
            <a:off x="2770237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9" name="Rectangle 748"/>
          <p:cNvSpPr/>
          <p:nvPr/>
        </p:nvSpPr>
        <p:spPr>
          <a:xfrm>
            <a:off x="291787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0" name="Rectangle 749"/>
          <p:cNvSpPr/>
          <p:nvPr/>
        </p:nvSpPr>
        <p:spPr>
          <a:xfrm>
            <a:off x="306551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1" name="Rectangle 750"/>
          <p:cNvSpPr/>
          <p:nvPr/>
        </p:nvSpPr>
        <p:spPr>
          <a:xfrm>
            <a:off x="321314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2" name="Rectangle 751"/>
          <p:cNvSpPr/>
          <p:nvPr/>
        </p:nvSpPr>
        <p:spPr>
          <a:xfrm>
            <a:off x="337189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3" name="Rectangle 752"/>
          <p:cNvSpPr/>
          <p:nvPr/>
        </p:nvSpPr>
        <p:spPr>
          <a:xfrm>
            <a:off x="351953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4" name="Rectangle 753"/>
          <p:cNvSpPr/>
          <p:nvPr/>
        </p:nvSpPr>
        <p:spPr>
          <a:xfrm>
            <a:off x="366716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5" name="Rectangle 754"/>
          <p:cNvSpPr/>
          <p:nvPr/>
        </p:nvSpPr>
        <p:spPr>
          <a:xfrm>
            <a:off x="381480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6" name="Rectangle 755"/>
          <p:cNvSpPr/>
          <p:nvPr/>
        </p:nvSpPr>
        <p:spPr>
          <a:xfrm>
            <a:off x="396244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7" name="Rectangle 756"/>
          <p:cNvSpPr/>
          <p:nvPr/>
        </p:nvSpPr>
        <p:spPr>
          <a:xfrm>
            <a:off x="411007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8" name="Rectangle 757"/>
          <p:cNvSpPr/>
          <p:nvPr/>
        </p:nvSpPr>
        <p:spPr>
          <a:xfrm>
            <a:off x="425771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9" name="Rectangle 758"/>
          <p:cNvSpPr/>
          <p:nvPr/>
        </p:nvSpPr>
        <p:spPr>
          <a:xfrm>
            <a:off x="440535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0" name="Rectangle 759"/>
          <p:cNvSpPr/>
          <p:nvPr/>
        </p:nvSpPr>
        <p:spPr>
          <a:xfrm>
            <a:off x="455299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1" name="Rectangle 760"/>
          <p:cNvSpPr/>
          <p:nvPr/>
        </p:nvSpPr>
        <p:spPr>
          <a:xfrm>
            <a:off x="4700627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2" name="Rectangle 761"/>
          <p:cNvSpPr/>
          <p:nvPr/>
        </p:nvSpPr>
        <p:spPr>
          <a:xfrm>
            <a:off x="484826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3" name="Rectangle 762"/>
          <p:cNvSpPr/>
          <p:nvPr/>
        </p:nvSpPr>
        <p:spPr>
          <a:xfrm>
            <a:off x="499590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4" name="Rectangle 763"/>
          <p:cNvSpPr/>
          <p:nvPr/>
        </p:nvSpPr>
        <p:spPr>
          <a:xfrm>
            <a:off x="514353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5" name="Rectangle 764"/>
          <p:cNvSpPr/>
          <p:nvPr/>
        </p:nvSpPr>
        <p:spPr>
          <a:xfrm>
            <a:off x="529117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6" name="Rectangle 765"/>
          <p:cNvSpPr/>
          <p:nvPr/>
        </p:nvSpPr>
        <p:spPr>
          <a:xfrm>
            <a:off x="543881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7" name="Rectangle 766"/>
          <p:cNvSpPr/>
          <p:nvPr/>
        </p:nvSpPr>
        <p:spPr>
          <a:xfrm>
            <a:off x="558644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8" name="Rectangle 767"/>
          <p:cNvSpPr/>
          <p:nvPr/>
        </p:nvSpPr>
        <p:spPr>
          <a:xfrm>
            <a:off x="574519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9" name="Rectangle 768"/>
          <p:cNvSpPr/>
          <p:nvPr/>
        </p:nvSpPr>
        <p:spPr>
          <a:xfrm>
            <a:off x="589283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0" name="Rectangle 769"/>
          <p:cNvSpPr/>
          <p:nvPr/>
        </p:nvSpPr>
        <p:spPr>
          <a:xfrm>
            <a:off x="604046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1" name="Rectangle 770"/>
          <p:cNvSpPr/>
          <p:nvPr/>
        </p:nvSpPr>
        <p:spPr>
          <a:xfrm>
            <a:off x="618810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2" name="Rectangle 771"/>
          <p:cNvSpPr/>
          <p:nvPr/>
        </p:nvSpPr>
        <p:spPr>
          <a:xfrm>
            <a:off x="633574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3" name="Rectangle 772"/>
          <p:cNvSpPr/>
          <p:nvPr/>
        </p:nvSpPr>
        <p:spPr>
          <a:xfrm>
            <a:off x="648338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4" name="Rectangle 773"/>
          <p:cNvSpPr/>
          <p:nvPr/>
        </p:nvSpPr>
        <p:spPr>
          <a:xfrm>
            <a:off x="6631017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5" name="Rectangle 774"/>
          <p:cNvSpPr/>
          <p:nvPr/>
        </p:nvSpPr>
        <p:spPr>
          <a:xfrm>
            <a:off x="677865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6" name="Rectangle 775"/>
          <p:cNvSpPr/>
          <p:nvPr/>
        </p:nvSpPr>
        <p:spPr>
          <a:xfrm>
            <a:off x="692629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7" name="Rectangle 776"/>
          <p:cNvSpPr/>
          <p:nvPr/>
        </p:nvSpPr>
        <p:spPr>
          <a:xfrm>
            <a:off x="707392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8" name="Rectangle 777"/>
          <p:cNvSpPr/>
          <p:nvPr/>
        </p:nvSpPr>
        <p:spPr>
          <a:xfrm>
            <a:off x="722156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9" name="Rectangle 778"/>
          <p:cNvSpPr/>
          <p:nvPr/>
        </p:nvSpPr>
        <p:spPr>
          <a:xfrm>
            <a:off x="736920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0" name="Rectangle 779"/>
          <p:cNvSpPr/>
          <p:nvPr/>
        </p:nvSpPr>
        <p:spPr>
          <a:xfrm>
            <a:off x="751683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1" name="Rectangle 780"/>
          <p:cNvSpPr/>
          <p:nvPr/>
        </p:nvSpPr>
        <p:spPr>
          <a:xfrm>
            <a:off x="766447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2" name="Rectangle 781"/>
          <p:cNvSpPr/>
          <p:nvPr/>
        </p:nvSpPr>
        <p:spPr>
          <a:xfrm>
            <a:off x="781211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3" name="Rectangle 782"/>
          <p:cNvSpPr/>
          <p:nvPr/>
        </p:nvSpPr>
        <p:spPr>
          <a:xfrm>
            <a:off x="795975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4" name="Rectangle 783"/>
          <p:cNvSpPr/>
          <p:nvPr/>
        </p:nvSpPr>
        <p:spPr>
          <a:xfrm>
            <a:off x="811849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5" name="Rectangle 784"/>
          <p:cNvSpPr/>
          <p:nvPr/>
        </p:nvSpPr>
        <p:spPr>
          <a:xfrm>
            <a:off x="826613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6" name="Rectangle 785"/>
          <p:cNvSpPr/>
          <p:nvPr/>
        </p:nvSpPr>
        <p:spPr>
          <a:xfrm>
            <a:off x="841377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7" name="Rectangle 786"/>
          <p:cNvSpPr/>
          <p:nvPr/>
        </p:nvSpPr>
        <p:spPr>
          <a:xfrm>
            <a:off x="8561407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8" name="Rectangle 787"/>
          <p:cNvSpPr/>
          <p:nvPr/>
        </p:nvSpPr>
        <p:spPr>
          <a:xfrm>
            <a:off x="870904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9" name="Rectangle 788"/>
          <p:cNvSpPr/>
          <p:nvPr/>
        </p:nvSpPr>
        <p:spPr>
          <a:xfrm>
            <a:off x="885668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0" name="Rectangle 789"/>
          <p:cNvSpPr/>
          <p:nvPr/>
        </p:nvSpPr>
        <p:spPr>
          <a:xfrm>
            <a:off x="900431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1" name="Rectangle 790"/>
          <p:cNvSpPr/>
          <p:nvPr/>
        </p:nvSpPr>
        <p:spPr>
          <a:xfrm>
            <a:off x="915195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2" name="Rectangle 791"/>
          <p:cNvSpPr/>
          <p:nvPr/>
        </p:nvSpPr>
        <p:spPr>
          <a:xfrm>
            <a:off x="9299592" y="21780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3" name="Rectangle 792"/>
          <p:cNvSpPr/>
          <p:nvPr/>
        </p:nvSpPr>
        <p:spPr>
          <a:xfrm>
            <a:off x="9447229" y="21780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4" name="Rectangle 793"/>
          <p:cNvSpPr/>
          <p:nvPr/>
        </p:nvSpPr>
        <p:spPr>
          <a:xfrm>
            <a:off x="959486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5" name="Rectangle 794"/>
          <p:cNvSpPr/>
          <p:nvPr/>
        </p:nvSpPr>
        <p:spPr>
          <a:xfrm>
            <a:off x="974250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6" name="Rectangle 795"/>
          <p:cNvSpPr/>
          <p:nvPr/>
        </p:nvSpPr>
        <p:spPr>
          <a:xfrm>
            <a:off x="2179689" y="2314607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7" name="Rectangle 796"/>
          <p:cNvSpPr/>
          <p:nvPr/>
        </p:nvSpPr>
        <p:spPr>
          <a:xfrm>
            <a:off x="2474963" y="2314914"/>
            <a:ext cx="108000" cy="10800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8" name="Rectangle 797"/>
          <p:cNvSpPr/>
          <p:nvPr/>
        </p:nvSpPr>
        <p:spPr>
          <a:xfrm>
            <a:off x="4392620" y="5666283"/>
            <a:ext cx="3406760" cy="104931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NEXT?</a:t>
            </a:r>
            <a:endParaRPr lang="en-GB" sz="3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99" name="Rectangle 798"/>
          <p:cNvSpPr/>
          <p:nvPr/>
        </p:nvSpPr>
        <p:spPr>
          <a:xfrm>
            <a:off x="2327326" y="231491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94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" name="Picture 814"/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46" b="34676"/>
          <a:stretch/>
        </p:blipFill>
        <p:spPr>
          <a:xfrm>
            <a:off x="3158350" y="2521130"/>
            <a:ext cx="5875301" cy="43368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7968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32732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47496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62260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277023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291787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06551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321314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37189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51953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66716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381480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396244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411007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425771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440535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455299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470062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84826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499590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514353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529117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543881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558644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574519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589283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604046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618810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633574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648338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663101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677865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692629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707392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722156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736920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751683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766447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781211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795975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811849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/>
          <p:cNvSpPr/>
          <p:nvPr/>
        </p:nvSpPr>
        <p:spPr>
          <a:xfrm>
            <a:off x="826613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841377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856140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>
            <a:off x="870904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885668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900431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915195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/>
          <p:cNvSpPr/>
          <p:nvPr/>
        </p:nvSpPr>
        <p:spPr>
          <a:xfrm>
            <a:off x="929959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944722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/>
          <p:cNvSpPr/>
          <p:nvPr/>
        </p:nvSpPr>
        <p:spPr>
          <a:xfrm>
            <a:off x="959486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974250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/>
          <p:cNvSpPr/>
          <p:nvPr/>
        </p:nvSpPr>
        <p:spPr>
          <a:xfrm>
            <a:off x="217968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/>
          <p:cNvSpPr/>
          <p:nvPr/>
        </p:nvSpPr>
        <p:spPr>
          <a:xfrm>
            <a:off x="232732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/>
          <p:cNvSpPr/>
          <p:nvPr/>
        </p:nvSpPr>
        <p:spPr>
          <a:xfrm>
            <a:off x="247496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/>
          <p:cNvSpPr/>
          <p:nvPr/>
        </p:nvSpPr>
        <p:spPr>
          <a:xfrm>
            <a:off x="262260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/>
          <p:cNvSpPr/>
          <p:nvPr/>
        </p:nvSpPr>
        <p:spPr>
          <a:xfrm>
            <a:off x="277023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 72"/>
          <p:cNvSpPr/>
          <p:nvPr/>
        </p:nvSpPr>
        <p:spPr>
          <a:xfrm>
            <a:off x="291787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 73"/>
          <p:cNvSpPr/>
          <p:nvPr/>
        </p:nvSpPr>
        <p:spPr>
          <a:xfrm>
            <a:off x="306551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/>
          <p:cNvSpPr/>
          <p:nvPr/>
        </p:nvSpPr>
        <p:spPr>
          <a:xfrm>
            <a:off x="321314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/>
          <p:cNvSpPr/>
          <p:nvPr/>
        </p:nvSpPr>
        <p:spPr>
          <a:xfrm>
            <a:off x="337189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 76"/>
          <p:cNvSpPr/>
          <p:nvPr/>
        </p:nvSpPr>
        <p:spPr>
          <a:xfrm>
            <a:off x="351953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 77"/>
          <p:cNvSpPr/>
          <p:nvPr/>
        </p:nvSpPr>
        <p:spPr>
          <a:xfrm>
            <a:off x="366716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ctangle 78"/>
          <p:cNvSpPr/>
          <p:nvPr/>
        </p:nvSpPr>
        <p:spPr>
          <a:xfrm>
            <a:off x="381480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 79"/>
          <p:cNvSpPr/>
          <p:nvPr/>
        </p:nvSpPr>
        <p:spPr>
          <a:xfrm>
            <a:off x="396244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 80"/>
          <p:cNvSpPr/>
          <p:nvPr/>
        </p:nvSpPr>
        <p:spPr>
          <a:xfrm>
            <a:off x="411007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 81"/>
          <p:cNvSpPr/>
          <p:nvPr/>
        </p:nvSpPr>
        <p:spPr>
          <a:xfrm>
            <a:off x="425771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/>
          <p:cNvSpPr/>
          <p:nvPr/>
        </p:nvSpPr>
        <p:spPr>
          <a:xfrm>
            <a:off x="440535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 83"/>
          <p:cNvSpPr/>
          <p:nvPr/>
        </p:nvSpPr>
        <p:spPr>
          <a:xfrm>
            <a:off x="455299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 84"/>
          <p:cNvSpPr/>
          <p:nvPr/>
        </p:nvSpPr>
        <p:spPr>
          <a:xfrm>
            <a:off x="470062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 85"/>
          <p:cNvSpPr/>
          <p:nvPr/>
        </p:nvSpPr>
        <p:spPr>
          <a:xfrm>
            <a:off x="484826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angle 86"/>
          <p:cNvSpPr/>
          <p:nvPr/>
        </p:nvSpPr>
        <p:spPr>
          <a:xfrm>
            <a:off x="499590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Rectangle 87"/>
          <p:cNvSpPr/>
          <p:nvPr/>
        </p:nvSpPr>
        <p:spPr>
          <a:xfrm>
            <a:off x="514353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ctangle 88"/>
          <p:cNvSpPr/>
          <p:nvPr/>
        </p:nvSpPr>
        <p:spPr>
          <a:xfrm>
            <a:off x="529117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ectangle 89"/>
          <p:cNvSpPr/>
          <p:nvPr/>
        </p:nvSpPr>
        <p:spPr>
          <a:xfrm>
            <a:off x="543881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ectangle 90"/>
          <p:cNvSpPr/>
          <p:nvPr/>
        </p:nvSpPr>
        <p:spPr>
          <a:xfrm>
            <a:off x="558644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Rectangle 91"/>
          <p:cNvSpPr/>
          <p:nvPr/>
        </p:nvSpPr>
        <p:spPr>
          <a:xfrm>
            <a:off x="574519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ctangle 92"/>
          <p:cNvSpPr/>
          <p:nvPr/>
        </p:nvSpPr>
        <p:spPr>
          <a:xfrm>
            <a:off x="589283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ctangle 93"/>
          <p:cNvSpPr/>
          <p:nvPr/>
        </p:nvSpPr>
        <p:spPr>
          <a:xfrm>
            <a:off x="604046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ctangle 94"/>
          <p:cNvSpPr/>
          <p:nvPr/>
        </p:nvSpPr>
        <p:spPr>
          <a:xfrm>
            <a:off x="618810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Rectangle 95"/>
          <p:cNvSpPr/>
          <p:nvPr/>
        </p:nvSpPr>
        <p:spPr>
          <a:xfrm>
            <a:off x="633574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ctangle 96"/>
          <p:cNvSpPr/>
          <p:nvPr/>
        </p:nvSpPr>
        <p:spPr>
          <a:xfrm>
            <a:off x="648338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Rectangle 97"/>
          <p:cNvSpPr/>
          <p:nvPr/>
        </p:nvSpPr>
        <p:spPr>
          <a:xfrm>
            <a:off x="663101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Rectangle 98"/>
          <p:cNvSpPr/>
          <p:nvPr/>
        </p:nvSpPr>
        <p:spPr>
          <a:xfrm>
            <a:off x="677865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ectangle 99"/>
          <p:cNvSpPr/>
          <p:nvPr/>
        </p:nvSpPr>
        <p:spPr>
          <a:xfrm>
            <a:off x="692629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ectangle 100"/>
          <p:cNvSpPr/>
          <p:nvPr/>
        </p:nvSpPr>
        <p:spPr>
          <a:xfrm>
            <a:off x="707392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Rectangle 101"/>
          <p:cNvSpPr/>
          <p:nvPr/>
        </p:nvSpPr>
        <p:spPr>
          <a:xfrm>
            <a:off x="722156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Rectangle 102"/>
          <p:cNvSpPr/>
          <p:nvPr/>
        </p:nvSpPr>
        <p:spPr>
          <a:xfrm>
            <a:off x="736920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 103"/>
          <p:cNvSpPr/>
          <p:nvPr/>
        </p:nvSpPr>
        <p:spPr>
          <a:xfrm>
            <a:off x="751683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 104"/>
          <p:cNvSpPr/>
          <p:nvPr/>
        </p:nvSpPr>
        <p:spPr>
          <a:xfrm>
            <a:off x="766447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 105"/>
          <p:cNvSpPr/>
          <p:nvPr/>
        </p:nvSpPr>
        <p:spPr>
          <a:xfrm>
            <a:off x="781211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 106"/>
          <p:cNvSpPr/>
          <p:nvPr/>
        </p:nvSpPr>
        <p:spPr>
          <a:xfrm>
            <a:off x="795975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 107"/>
          <p:cNvSpPr/>
          <p:nvPr/>
        </p:nvSpPr>
        <p:spPr>
          <a:xfrm>
            <a:off x="811849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Rectangle 108"/>
          <p:cNvSpPr/>
          <p:nvPr/>
        </p:nvSpPr>
        <p:spPr>
          <a:xfrm>
            <a:off x="826613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Rectangle 109"/>
          <p:cNvSpPr/>
          <p:nvPr/>
        </p:nvSpPr>
        <p:spPr>
          <a:xfrm>
            <a:off x="841377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Rectangle 110"/>
          <p:cNvSpPr/>
          <p:nvPr/>
        </p:nvSpPr>
        <p:spPr>
          <a:xfrm>
            <a:off x="856140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ectangle 111"/>
          <p:cNvSpPr/>
          <p:nvPr/>
        </p:nvSpPr>
        <p:spPr>
          <a:xfrm>
            <a:off x="870904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Rectangle 112"/>
          <p:cNvSpPr/>
          <p:nvPr/>
        </p:nvSpPr>
        <p:spPr>
          <a:xfrm>
            <a:off x="885668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Rectangle 113"/>
          <p:cNvSpPr/>
          <p:nvPr/>
        </p:nvSpPr>
        <p:spPr>
          <a:xfrm>
            <a:off x="900431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Rectangle 114"/>
          <p:cNvSpPr/>
          <p:nvPr/>
        </p:nvSpPr>
        <p:spPr>
          <a:xfrm>
            <a:off x="915195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Rectangle 115"/>
          <p:cNvSpPr/>
          <p:nvPr/>
        </p:nvSpPr>
        <p:spPr>
          <a:xfrm>
            <a:off x="929959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Rectangle 116"/>
          <p:cNvSpPr/>
          <p:nvPr/>
        </p:nvSpPr>
        <p:spPr>
          <a:xfrm>
            <a:off x="944722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Rectangle 117"/>
          <p:cNvSpPr/>
          <p:nvPr/>
        </p:nvSpPr>
        <p:spPr>
          <a:xfrm>
            <a:off x="959486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Rectangle 118"/>
          <p:cNvSpPr/>
          <p:nvPr/>
        </p:nvSpPr>
        <p:spPr>
          <a:xfrm>
            <a:off x="974250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Rectangle 119"/>
          <p:cNvSpPr/>
          <p:nvPr/>
        </p:nvSpPr>
        <p:spPr>
          <a:xfrm>
            <a:off x="217968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Rectangle 120"/>
          <p:cNvSpPr/>
          <p:nvPr/>
        </p:nvSpPr>
        <p:spPr>
          <a:xfrm>
            <a:off x="232732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 121"/>
          <p:cNvSpPr/>
          <p:nvPr/>
        </p:nvSpPr>
        <p:spPr>
          <a:xfrm>
            <a:off x="247496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Rectangle 122"/>
          <p:cNvSpPr/>
          <p:nvPr/>
        </p:nvSpPr>
        <p:spPr>
          <a:xfrm>
            <a:off x="262260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Rectangle 123"/>
          <p:cNvSpPr/>
          <p:nvPr/>
        </p:nvSpPr>
        <p:spPr>
          <a:xfrm>
            <a:off x="277023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Rectangle 124"/>
          <p:cNvSpPr/>
          <p:nvPr/>
        </p:nvSpPr>
        <p:spPr>
          <a:xfrm>
            <a:off x="291787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Rectangle 125"/>
          <p:cNvSpPr/>
          <p:nvPr/>
        </p:nvSpPr>
        <p:spPr>
          <a:xfrm>
            <a:off x="306551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Rectangle 126"/>
          <p:cNvSpPr/>
          <p:nvPr/>
        </p:nvSpPr>
        <p:spPr>
          <a:xfrm>
            <a:off x="321314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Rectangle 127"/>
          <p:cNvSpPr/>
          <p:nvPr/>
        </p:nvSpPr>
        <p:spPr>
          <a:xfrm>
            <a:off x="337189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Rectangle 128"/>
          <p:cNvSpPr/>
          <p:nvPr/>
        </p:nvSpPr>
        <p:spPr>
          <a:xfrm>
            <a:off x="351953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Rectangle 129"/>
          <p:cNvSpPr/>
          <p:nvPr/>
        </p:nvSpPr>
        <p:spPr>
          <a:xfrm>
            <a:off x="366716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Rectangle 130"/>
          <p:cNvSpPr/>
          <p:nvPr/>
        </p:nvSpPr>
        <p:spPr>
          <a:xfrm>
            <a:off x="381480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Rectangle 131"/>
          <p:cNvSpPr/>
          <p:nvPr/>
        </p:nvSpPr>
        <p:spPr>
          <a:xfrm>
            <a:off x="396244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Rectangle 132"/>
          <p:cNvSpPr/>
          <p:nvPr/>
        </p:nvSpPr>
        <p:spPr>
          <a:xfrm>
            <a:off x="411007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Rectangle 133"/>
          <p:cNvSpPr/>
          <p:nvPr/>
        </p:nvSpPr>
        <p:spPr>
          <a:xfrm>
            <a:off x="425771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Rectangle 134"/>
          <p:cNvSpPr/>
          <p:nvPr/>
        </p:nvSpPr>
        <p:spPr>
          <a:xfrm>
            <a:off x="440535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Rectangle 135"/>
          <p:cNvSpPr/>
          <p:nvPr/>
        </p:nvSpPr>
        <p:spPr>
          <a:xfrm>
            <a:off x="455299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Rectangle 136"/>
          <p:cNvSpPr/>
          <p:nvPr/>
        </p:nvSpPr>
        <p:spPr>
          <a:xfrm>
            <a:off x="470062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Rectangle 137"/>
          <p:cNvSpPr/>
          <p:nvPr/>
        </p:nvSpPr>
        <p:spPr>
          <a:xfrm>
            <a:off x="484826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Rectangle 138"/>
          <p:cNvSpPr/>
          <p:nvPr/>
        </p:nvSpPr>
        <p:spPr>
          <a:xfrm>
            <a:off x="499590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Rectangle 139"/>
          <p:cNvSpPr/>
          <p:nvPr/>
        </p:nvSpPr>
        <p:spPr>
          <a:xfrm>
            <a:off x="514353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Rectangle 140"/>
          <p:cNvSpPr/>
          <p:nvPr/>
        </p:nvSpPr>
        <p:spPr>
          <a:xfrm>
            <a:off x="529117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Rectangle 141"/>
          <p:cNvSpPr/>
          <p:nvPr/>
        </p:nvSpPr>
        <p:spPr>
          <a:xfrm>
            <a:off x="543881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Rectangle 142"/>
          <p:cNvSpPr/>
          <p:nvPr/>
        </p:nvSpPr>
        <p:spPr>
          <a:xfrm>
            <a:off x="558644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Rectangle 143"/>
          <p:cNvSpPr/>
          <p:nvPr/>
        </p:nvSpPr>
        <p:spPr>
          <a:xfrm>
            <a:off x="574519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Rectangle 144"/>
          <p:cNvSpPr/>
          <p:nvPr/>
        </p:nvSpPr>
        <p:spPr>
          <a:xfrm>
            <a:off x="589283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Rectangle 145"/>
          <p:cNvSpPr/>
          <p:nvPr/>
        </p:nvSpPr>
        <p:spPr>
          <a:xfrm>
            <a:off x="604046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Rectangle 146"/>
          <p:cNvSpPr/>
          <p:nvPr/>
        </p:nvSpPr>
        <p:spPr>
          <a:xfrm>
            <a:off x="618810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Rectangle 147"/>
          <p:cNvSpPr/>
          <p:nvPr/>
        </p:nvSpPr>
        <p:spPr>
          <a:xfrm>
            <a:off x="633574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Rectangle 148"/>
          <p:cNvSpPr/>
          <p:nvPr/>
        </p:nvSpPr>
        <p:spPr>
          <a:xfrm>
            <a:off x="648338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Rectangle 149"/>
          <p:cNvSpPr/>
          <p:nvPr/>
        </p:nvSpPr>
        <p:spPr>
          <a:xfrm>
            <a:off x="663101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Rectangle 150"/>
          <p:cNvSpPr/>
          <p:nvPr/>
        </p:nvSpPr>
        <p:spPr>
          <a:xfrm>
            <a:off x="677865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Rectangle 151"/>
          <p:cNvSpPr/>
          <p:nvPr/>
        </p:nvSpPr>
        <p:spPr>
          <a:xfrm>
            <a:off x="692629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Rectangle 152"/>
          <p:cNvSpPr/>
          <p:nvPr/>
        </p:nvSpPr>
        <p:spPr>
          <a:xfrm>
            <a:off x="707392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Rectangle 153"/>
          <p:cNvSpPr/>
          <p:nvPr/>
        </p:nvSpPr>
        <p:spPr>
          <a:xfrm>
            <a:off x="722156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Rectangle 154"/>
          <p:cNvSpPr/>
          <p:nvPr/>
        </p:nvSpPr>
        <p:spPr>
          <a:xfrm>
            <a:off x="736920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Rectangle 155"/>
          <p:cNvSpPr/>
          <p:nvPr/>
        </p:nvSpPr>
        <p:spPr>
          <a:xfrm>
            <a:off x="751683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Rectangle 156"/>
          <p:cNvSpPr/>
          <p:nvPr/>
        </p:nvSpPr>
        <p:spPr>
          <a:xfrm>
            <a:off x="766447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" name="Rectangle 157"/>
          <p:cNvSpPr/>
          <p:nvPr/>
        </p:nvSpPr>
        <p:spPr>
          <a:xfrm>
            <a:off x="781211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" name="Rectangle 158"/>
          <p:cNvSpPr/>
          <p:nvPr/>
        </p:nvSpPr>
        <p:spPr>
          <a:xfrm>
            <a:off x="795975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" name="Rectangle 159"/>
          <p:cNvSpPr/>
          <p:nvPr/>
        </p:nvSpPr>
        <p:spPr>
          <a:xfrm>
            <a:off x="811849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" name="Rectangle 160"/>
          <p:cNvSpPr/>
          <p:nvPr/>
        </p:nvSpPr>
        <p:spPr>
          <a:xfrm>
            <a:off x="826613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2" name="Rectangle 161"/>
          <p:cNvSpPr/>
          <p:nvPr/>
        </p:nvSpPr>
        <p:spPr>
          <a:xfrm>
            <a:off x="841377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3" name="Rectangle 162"/>
          <p:cNvSpPr/>
          <p:nvPr/>
        </p:nvSpPr>
        <p:spPr>
          <a:xfrm>
            <a:off x="856140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4" name="Rectangle 163"/>
          <p:cNvSpPr/>
          <p:nvPr/>
        </p:nvSpPr>
        <p:spPr>
          <a:xfrm>
            <a:off x="870904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5" name="Rectangle 164"/>
          <p:cNvSpPr/>
          <p:nvPr/>
        </p:nvSpPr>
        <p:spPr>
          <a:xfrm>
            <a:off x="885668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" name="Rectangle 165"/>
          <p:cNvSpPr/>
          <p:nvPr/>
        </p:nvSpPr>
        <p:spPr>
          <a:xfrm>
            <a:off x="900431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7" name="Rectangle 166"/>
          <p:cNvSpPr/>
          <p:nvPr/>
        </p:nvSpPr>
        <p:spPr>
          <a:xfrm>
            <a:off x="915195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8" name="Rectangle 167"/>
          <p:cNvSpPr/>
          <p:nvPr/>
        </p:nvSpPr>
        <p:spPr>
          <a:xfrm>
            <a:off x="929959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9" name="Rectangle 168"/>
          <p:cNvSpPr/>
          <p:nvPr/>
        </p:nvSpPr>
        <p:spPr>
          <a:xfrm>
            <a:off x="944722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" name="Rectangle 169"/>
          <p:cNvSpPr/>
          <p:nvPr/>
        </p:nvSpPr>
        <p:spPr>
          <a:xfrm>
            <a:off x="959486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1" name="Rectangle 170"/>
          <p:cNvSpPr/>
          <p:nvPr/>
        </p:nvSpPr>
        <p:spPr>
          <a:xfrm>
            <a:off x="974250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2" name="Rectangle 171"/>
          <p:cNvSpPr/>
          <p:nvPr/>
        </p:nvSpPr>
        <p:spPr>
          <a:xfrm>
            <a:off x="217968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3" name="Rectangle 172"/>
          <p:cNvSpPr/>
          <p:nvPr/>
        </p:nvSpPr>
        <p:spPr>
          <a:xfrm>
            <a:off x="232732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" name="Rectangle 173"/>
          <p:cNvSpPr/>
          <p:nvPr/>
        </p:nvSpPr>
        <p:spPr>
          <a:xfrm>
            <a:off x="247496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5" name="Rectangle 174"/>
          <p:cNvSpPr/>
          <p:nvPr/>
        </p:nvSpPr>
        <p:spPr>
          <a:xfrm>
            <a:off x="262260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" name="Rectangle 175"/>
          <p:cNvSpPr/>
          <p:nvPr/>
        </p:nvSpPr>
        <p:spPr>
          <a:xfrm>
            <a:off x="277023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" name="Rectangle 176"/>
          <p:cNvSpPr/>
          <p:nvPr/>
        </p:nvSpPr>
        <p:spPr>
          <a:xfrm>
            <a:off x="291787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" name="Rectangle 177"/>
          <p:cNvSpPr/>
          <p:nvPr/>
        </p:nvSpPr>
        <p:spPr>
          <a:xfrm>
            <a:off x="306551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" name="Rectangle 178"/>
          <p:cNvSpPr/>
          <p:nvPr/>
        </p:nvSpPr>
        <p:spPr>
          <a:xfrm>
            <a:off x="321314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" name="Rectangle 179"/>
          <p:cNvSpPr/>
          <p:nvPr/>
        </p:nvSpPr>
        <p:spPr>
          <a:xfrm>
            <a:off x="337189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" name="Rectangle 180"/>
          <p:cNvSpPr/>
          <p:nvPr/>
        </p:nvSpPr>
        <p:spPr>
          <a:xfrm>
            <a:off x="351953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" name="Rectangle 181"/>
          <p:cNvSpPr/>
          <p:nvPr/>
        </p:nvSpPr>
        <p:spPr>
          <a:xfrm>
            <a:off x="366716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Rectangle 182"/>
          <p:cNvSpPr/>
          <p:nvPr/>
        </p:nvSpPr>
        <p:spPr>
          <a:xfrm>
            <a:off x="381480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Rectangle 183"/>
          <p:cNvSpPr/>
          <p:nvPr/>
        </p:nvSpPr>
        <p:spPr>
          <a:xfrm>
            <a:off x="396244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" name="Rectangle 184"/>
          <p:cNvSpPr/>
          <p:nvPr/>
        </p:nvSpPr>
        <p:spPr>
          <a:xfrm>
            <a:off x="411007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Rectangle 185"/>
          <p:cNvSpPr/>
          <p:nvPr/>
        </p:nvSpPr>
        <p:spPr>
          <a:xfrm>
            <a:off x="425771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" name="Rectangle 186"/>
          <p:cNvSpPr/>
          <p:nvPr/>
        </p:nvSpPr>
        <p:spPr>
          <a:xfrm>
            <a:off x="440535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" name="Rectangle 187"/>
          <p:cNvSpPr/>
          <p:nvPr/>
        </p:nvSpPr>
        <p:spPr>
          <a:xfrm>
            <a:off x="455299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" name="Rectangle 188"/>
          <p:cNvSpPr/>
          <p:nvPr/>
        </p:nvSpPr>
        <p:spPr>
          <a:xfrm>
            <a:off x="470062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0" name="Rectangle 189"/>
          <p:cNvSpPr/>
          <p:nvPr/>
        </p:nvSpPr>
        <p:spPr>
          <a:xfrm>
            <a:off x="484826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1" name="Rectangle 190"/>
          <p:cNvSpPr/>
          <p:nvPr/>
        </p:nvSpPr>
        <p:spPr>
          <a:xfrm>
            <a:off x="499590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2" name="Rectangle 191"/>
          <p:cNvSpPr/>
          <p:nvPr/>
        </p:nvSpPr>
        <p:spPr>
          <a:xfrm>
            <a:off x="514353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3" name="Rectangle 192"/>
          <p:cNvSpPr/>
          <p:nvPr/>
        </p:nvSpPr>
        <p:spPr>
          <a:xfrm>
            <a:off x="529117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4" name="Rectangle 193"/>
          <p:cNvSpPr/>
          <p:nvPr/>
        </p:nvSpPr>
        <p:spPr>
          <a:xfrm>
            <a:off x="543881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5" name="Rectangle 194"/>
          <p:cNvSpPr/>
          <p:nvPr/>
        </p:nvSpPr>
        <p:spPr>
          <a:xfrm>
            <a:off x="558644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6" name="Rectangle 195"/>
          <p:cNvSpPr/>
          <p:nvPr/>
        </p:nvSpPr>
        <p:spPr>
          <a:xfrm>
            <a:off x="574519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7" name="Rectangle 196"/>
          <p:cNvSpPr/>
          <p:nvPr/>
        </p:nvSpPr>
        <p:spPr>
          <a:xfrm>
            <a:off x="589283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8" name="Rectangle 197"/>
          <p:cNvSpPr/>
          <p:nvPr/>
        </p:nvSpPr>
        <p:spPr>
          <a:xfrm>
            <a:off x="604046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9" name="Rectangle 198"/>
          <p:cNvSpPr/>
          <p:nvPr/>
        </p:nvSpPr>
        <p:spPr>
          <a:xfrm>
            <a:off x="618810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0" name="Rectangle 199"/>
          <p:cNvSpPr/>
          <p:nvPr/>
        </p:nvSpPr>
        <p:spPr>
          <a:xfrm>
            <a:off x="633574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1" name="Rectangle 200"/>
          <p:cNvSpPr/>
          <p:nvPr/>
        </p:nvSpPr>
        <p:spPr>
          <a:xfrm>
            <a:off x="648338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2" name="Rectangle 201"/>
          <p:cNvSpPr/>
          <p:nvPr/>
        </p:nvSpPr>
        <p:spPr>
          <a:xfrm>
            <a:off x="663101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3" name="Rectangle 202"/>
          <p:cNvSpPr/>
          <p:nvPr/>
        </p:nvSpPr>
        <p:spPr>
          <a:xfrm>
            <a:off x="677865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4" name="Rectangle 203"/>
          <p:cNvSpPr/>
          <p:nvPr/>
        </p:nvSpPr>
        <p:spPr>
          <a:xfrm>
            <a:off x="692629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" name="Rectangle 204"/>
          <p:cNvSpPr/>
          <p:nvPr/>
        </p:nvSpPr>
        <p:spPr>
          <a:xfrm>
            <a:off x="707392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6" name="Rectangle 205"/>
          <p:cNvSpPr/>
          <p:nvPr/>
        </p:nvSpPr>
        <p:spPr>
          <a:xfrm>
            <a:off x="722156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7" name="Rectangle 206"/>
          <p:cNvSpPr/>
          <p:nvPr/>
        </p:nvSpPr>
        <p:spPr>
          <a:xfrm>
            <a:off x="736920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8" name="Rectangle 207"/>
          <p:cNvSpPr/>
          <p:nvPr/>
        </p:nvSpPr>
        <p:spPr>
          <a:xfrm>
            <a:off x="751683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9" name="Rectangle 208"/>
          <p:cNvSpPr/>
          <p:nvPr/>
        </p:nvSpPr>
        <p:spPr>
          <a:xfrm>
            <a:off x="766447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0" name="Rectangle 209"/>
          <p:cNvSpPr/>
          <p:nvPr/>
        </p:nvSpPr>
        <p:spPr>
          <a:xfrm>
            <a:off x="781211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" name="Rectangle 210"/>
          <p:cNvSpPr/>
          <p:nvPr/>
        </p:nvSpPr>
        <p:spPr>
          <a:xfrm>
            <a:off x="795975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" name="Rectangle 211"/>
          <p:cNvSpPr/>
          <p:nvPr/>
        </p:nvSpPr>
        <p:spPr>
          <a:xfrm>
            <a:off x="811849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3" name="Rectangle 212"/>
          <p:cNvSpPr/>
          <p:nvPr/>
        </p:nvSpPr>
        <p:spPr>
          <a:xfrm>
            <a:off x="826613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4" name="Rectangle 213"/>
          <p:cNvSpPr/>
          <p:nvPr/>
        </p:nvSpPr>
        <p:spPr>
          <a:xfrm>
            <a:off x="841377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" name="Rectangle 214"/>
          <p:cNvSpPr/>
          <p:nvPr/>
        </p:nvSpPr>
        <p:spPr>
          <a:xfrm>
            <a:off x="856140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6" name="Rectangle 215"/>
          <p:cNvSpPr/>
          <p:nvPr/>
        </p:nvSpPr>
        <p:spPr>
          <a:xfrm>
            <a:off x="870904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7" name="Rectangle 216"/>
          <p:cNvSpPr/>
          <p:nvPr/>
        </p:nvSpPr>
        <p:spPr>
          <a:xfrm>
            <a:off x="885668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8" name="Rectangle 217"/>
          <p:cNvSpPr/>
          <p:nvPr/>
        </p:nvSpPr>
        <p:spPr>
          <a:xfrm>
            <a:off x="900431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9" name="Rectangle 218"/>
          <p:cNvSpPr/>
          <p:nvPr/>
        </p:nvSpPr>
        <p:spPr>
          <a:xfrm>
            <a:off x="915195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0" name="Rectangle 219"/>
          <p:cNvSpPr/>
          <p:nvPr/>
        </p:nvSpPr>
        <p:spPr>
          <a:xfrm>
            <a:off x="929959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1" name="Rectangle 220"/>
          <p:cNvSpPr/>
          <p:nvPr/>
        </p:nvSpPr>
        <p:spPr>
          <a:xfrm>
            <a:off x="944722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2" name="Rectangle 221"/>
          <p:cNvSpPr/>
          <p:nvPr/>
        </p:nvSpPr>
        <p:spPr>
          <a:xfrm>
            <a:off x="959486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3" name="Rectangle 222"/>
          <p:cNvSpPr/>
          <p:nvPr/>
        </p:nvSpPr>
        <p:spPr>
          <a:xfrm>
            <a:off x="974250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4" name="Rectangle 223"/>
          <p:cNvSpPr/>
          <p:nvPr/>
        </p:nvSpPr>
        <p:spPr>
          <a:xfrm>
            <a:off x="217968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5" name="Rectangle 224"/>
          <p:cNvSpPr/>
          <p:nvPr/>
        </p:nvSpPr>
        <p:spPr>
          <a:xfrm>
            <a:off x="232732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" name="Rectangle 225"/>
          <p:cNvSpPr/>
          <p:nvPr/>
        </p:nvSpPr>
        <p:spPr>
          <a:xfrm>
            <a:off x="247496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" name="Rectangle 226"/>
          <p:cNvSpPr/>
          <p:nvPr/>
        </p:nvSpPr>
        <p:spPr>
          <a:xfrm>
            <a:off x="262260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" name="Rectangle 227"/>
          <p:cNvSpPr/>
          <p:nvPr/>
        </p:nvSpPr>
        <p:spPr>
          <a:xfrm>
            <a:off x="277023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" name="Rectangle 228"/>
          <p:cNvSpPr/>
          <p:nvPr/>
        </p:nvSpPr>
        <p:spPr>
          <a:xfrm>
            <a:off x="291787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" name="Rectangle 229"/>
          <p:cNvSpPr/>
          <p:nvPr/>
        </p:nvSpPr>
        <p:spPr>
          <a:xfrm>
            <a:off x="306551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Rectangle 230"/>
          <p:cNvSpPr/>
          <p:nvPr/>
        </p:nvSpPr>
        <p:spPr>
          <a:xfrm>
            <a:off x="321314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Rectangle 231"/>
          <p:cNvSpPr/>
          <p:nvPr/>
        </p:nvSpPr>
        <p:spPr>
          <a:xfrm>
            <a:off x="337189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" name="Rectangle 232"/>
          <p:cNvSpPr/>
          <p:nvPr/>
        </p:nvSpPr>
        <p:spPr>
          <a:xfrm>
            <a:off x="351953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" name="Rectangle 233"/>
          <p:cNvSpPr/>
          <p:nvPr/>
        </p:nvSpPr>
        <p:spPr>
          <a:xfrm>
            <a:off x="366716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" name="Rectangle 234"/>
          <p:cNvSpPr/>
          <p:nvPr/>
        </p:nvSpPr>
        <p:spPr>
          <a:xfrm>
            <a:off x="381480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" name="Rectangle 235"/>
          <p:cNvSpPr/>
          <p:nvPr/>
        </p:nvSpPr>
        <p:spPr>
          <a:xfrm>
            <a:off x="396244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" name="Rectangle 236"/>
          <p:cNvSpPr/>
          <p:nvPr/>
        </p:nvSpPr>
        <p:spPr>
          <a:xfrm>
            <a:off x="411007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8" name="Rectangle 237"/>
          <p:cNvSpPr/>
          <p:nvPr/>
        </p:nvSpPr>
        <p:spPr>
          <a:xfrm>
            <a:off x="425771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" name="Rectangle 238"/>
          <p:cNvSpPr/>
          <p:nvPr/>
        </p:nvSpPr>
        <p:spPr>
          <a:xfrm>
            <a:off x="440535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" name="Rectangle 239"/>
          <p:cNvSpPr/>
          <p:nvPr/>
        </p:nvSpPr>
        <p:spPr>
          <a:xfrm>
            <a:off x="455299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" name="Rectangle 240"/>
          <p:cNvSpPr/>
          <p:nvPr/>
        </p:nvSpPr>
        <p:spPr>
          <a:xfrm>
            <a:off x="470062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2" name="Rectangle 241"/>
          <p:cNvSpPr/>
          <p:nvPr/>
        </p:nvSpPr>
        <p:spPr>
          <a:xfrm>
            <a:off x="484826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3" name="Rectangle 242"/>
          <p:cNvSpPr/>
          <p:nvPr/>
        </p:nvSpPr>
        <p:spPr>
          <a:xfrm>
            <a:off x="499590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4" name="Rectangle 243"/>
          <p:cNvSpPr/>
          <p:nvPr/>
        </p:nvSpPr>
        <p:spPr>
          <a:xfrm>
            <a:off x="514353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" name="Rectangle 244"/>
          <p:cNvSpPr/>
          <p:nvPr/>
        </p:nvSpPr>
        <p:spPr>
          <a:xfrm>
            <a:off x="529117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6" name="Rectangle 245"/>
          <p:cNvSpPr/>
          <p:nvPr/>
        </p:nvSpPr>
        <p:spPr>
          <a:xfrm>
            <a:off x="543881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7" name="Rectangle 246"/>
          <p:cNvSpPr/>
          <p:nvPr/>
        </p:nvSpPr>
        <p:spPr>
          <a:xfrm>
            <a:off x="558644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8" name="Rectangle 247"/>
          <p:cNvSpPr/>
          <p:nvPr/>
        </p:nvSpPr>
        <p:spPr>
          <a:xfrm>
            <a:off x="574519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9" name="Rectangle 248"/>
          <p:cNvSpPr/>
          <p:nvPr/>
        </p:nvSpPr>
        <p:spPr>
          <a:xfrm>
            <a:off x="589283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0" name="Rectangle 249"/>
          <p:cNvSpPr/>
          <p:nvPr/>
        </p:nvSpPr>
        <p:spPr>
          <a:xfrm>
            <a:off x="604046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1" name="Rectangle 250"/>
          <p:cNvSpPr/>
          <p:nvPr/>
        </p:nvSpPr>
        <p:spPr>
          <a:xfrm>
            <a:off x="618810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2" name="Rectangle 251"/>
          <p:cNvSpPr/>
          <p:nvPr/>
        </p:nvSpPr>
        <p:spPr>
          <a:xfrm>
            <a:off x="633574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3" name="Rectangle 252"/>
          <p:cNvSpPr/>
          <p:nvPr/>
        </p:nvSpPr>
        <p:spPr>
          <a:xfrm>
            <a:off x="648338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4" name="Rectangle 253"/>
          <p:cNvSpPr/>
          <p:nvPr/>
        </p:nvSpPr>
        <p:spPr>
          <a:xfrm>
            <a:off x="663101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5" name="Rectangle 254"/>
          <p:cNvSpPr/>
          <p:nvPr/>
        </p:nvSpPr>
        <p:spPr>
          <a:xfrm>
            <a:off x="677865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6" name="Rectangle 255"/>
          <p:cNvSpPr/>
          <p:nvPr/>
        </p:nvSpPr>
        <p:spPr>
          <a:xfrm>
            <a:off x="692629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7" name="Rectangle 256"/>
          <p:cNvSpPr/>
          <p:nvPr/>
        </p:nvSpPr>
        <p:spPr>
          <a:xfrm>
            <a:off x="707392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8" name="Rectangle 257"/>
          <p:cNvSpPr/>
          <p:nvPr/>
        </p:nvSpPr>
        <p:spPr>
          <a:xfrm>
            <a:off x="722156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9" name="Rectangle 258"/>
          <p:cNvSpPr/>
          <p:nvPr/>
        </p:nvSpPr>
        <p:spPr>
          <a:xfrm>
            <a:off x="736920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0" name="Rectangle 259"/>
          <p:cNvSpPr/>
          <p:nvPr/>
        </p:nvSpPr>
        <p:spPr>
          <a:xfrm>
            <a:off x="751683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1" name="Rectangle 260"/>
          <p:cNvSpPr/>
          <p:nvPr/>
        </p:nvSpPr>
        <p:spPr>
          <a:xfrm>
            <a:off x="766447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2" name="Rectangle 261"/>
          <p:cNvSpPr/>
          <p:nvPr/>
        </p:nvSpPr>
        <p:spPr>
          <a:xfrm>
            <a:off x="781211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3" name="Rectangle 262"/>
          <p:cNvSpPr/>
          <p:nvPr/>
        </p:nvSpPr>
        <p:spPr>
          <a:xfrm>
            <a:off x="795975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4" name="Rectangle 263"/>
          <p:cNvSpPr/>
          <p:nvPr/>
        </p:nvSpPr>
        <p:spPr>
          <a:xfrm>
            <a:off x="811849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5" name="Rectangle 264"/>
          <p:cNvSpPr/>
          <p:nvPr/>
        </p:nvSpPr>
        <p:spPr>
          <a:xfrm>
            <a:off x="826613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6" name="Rectangle 265"/>
          <p:cNvSpPr/>
          <p:nvPr/>
        </p:nvSpPr>
        <p:spPr>
          <a:xfrm>
            <a:off x="841377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7" name="Rectangle 266"/>
          <p:cNvSpPr/>
          <p:nvPr/>
        </p:nvSpPr>
        <p:spPr>
          <a:xfrm>
            <a:off x="856140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8" name="Rectangle 267"/>
          <p:cNvSpPr/>
          <p:nvPr/>
        </p:nvSpPr>
        <p:spPr>
          <a:xfrm>
            <a:off x="870904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9" name="Rectangle 268"/>
          <p:cNvSpPr/>
          <p:nvPr/>
        </p:nvSpPr>
        <p:spPr>
          <a:xfrm>
            <a:off x="885668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0" name="Rectangle 269"/>
          <p:cNvSpPr/>
          <p:nvPr/>
        </p:nvSpPr>
        <p:spPr>
          <a:xfrm>
            <a:off x="900431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1" name="Rectangle 270"/>
          <p:cNvSpPr/>
          <p:nvPr/>
        </p:nvSpPr>
        <p:spPr>
          <a:xfrm>
            <a:off x="915195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2" name="Rectangle 271"/>
          <p:cNvSpPr/>
          <p:nvPr/>
        </p:nvSpPr>
        <p:spPr>
          <a:xfrm>
            <a:off x="929959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3" name="Rectangle 272"/>
          <p:cNvSpPr/>
          <p:nvPr/>
        </p:nvSpPr>
        <p:spPr>
          <a:xfrm>
            <a:off x="944722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4" name="Rectangle 273"/>
          <p:cNvSpPr/>
          <p:nvPr/>
        </p:nvSpPr>
        <p:spPr>
          <a:xfrm>
            <a:off x="959486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5" name="Rectangle 274"/>
          <p:cNvSpPr/>
          <p:nvPr/>
        </p:nvSpPr>
        <p:spPr>
          <a:xfrm>
            <a:off x="974250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" name="Rectangle 275"/>
          <p:cNvSpPr/>
          <p:nvPr/>
        </p:nvSpPr>
        <p:spPr>
          <a:xfrm>
            <a:off x="217968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7" name="Rectangle 276"/>
          <p:cNvSpPr/>
          <p:nvPr/>
        </p:nvSpPr>
        <p:spPr>
          <a:xfrm>
            <a:off x="232732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8" name="Rectangle 277"/>
          <p:cNvSpPr/>
          <p:nvPr/>
        </p:nvSpPr>
        <p:spPr>
          <a:xfrm>
            <a:off x="247496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9" name="Rectangle 278"/>
          <p:cNvSpPr/>
          <p:nvPr/>
        </p:nvSpPr>
        <p:spPr>
          <a:xfrm>
            <a:off x="262260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0" name="Rectangle 279"/>
          <p:cNvSpPr/>
          <p:nvPr/>
        </p:nvSpPr>
        <p:spPr>
          <a:xfrm>
            <a:off x="277023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1" name="Rectangle 280"/>
          <p:cNvSpPr/>
          <p:nvPr/>
        </p:nvSpPr>
        <p:spPr>
          <a:xfrm>
            <a:off x="291787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2" name="Rectangle 281"/>
          <p:cNvSpPr/>
          <p:nvPr/>
        </p:nvSpPr>
        <p:spPr>
          <a:xfrm>
            <a:off x="306551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3" name="Rectangle 282"/>
          <p:cNvSpPr/>
          <p:nvPr/>
        </p:nvSpPr>
        <p:spPr>
          <a:xfrm>
            <a:off x="321314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4" name="Rectangle 283"/>
          <p:cNvSpPr/>
          <p:nvPr/>
        </p:nvSpPr>
        <p:spPr>
          <a:xfrm>
            <a:off x="337189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5" name="Rectangle 284"/>
          <p:cNvSpPr/>
          <p:nvPr/>
        </p:nvSpPr>
        <p:spPr>
          <a:xfrm>
            <a:off x="351953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6" name="Rectangle 285"/>
          <p:cNvSpPr/>
          <p:nvPr/>
        </p:nvSpPr>
        <p:spPr>
          <a:xfrm>
            <a:off x="366716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7" name="Rectangle 286"/>
          <p:cNvSpPr/>
          <p:nvPr/>
        </p:nvSpPr>
        <p:spPr>
          <a:xfrm>
            <a:off x="381480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8" name="Rectangle 287"/>
          <p:cNvSpPr/>
          <p:nvPr/>
        </p:nvSpPr>
        <p:spPr>
          <a:xfrm>
            <a:off x="396244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9" name="Rectangle 288"/>
          <p:cNvSpPr/>
          <p:nvPr/>
        </p:nvSpPr>
        <p:spPr>
          <a:xfrm>
            <a:off x="411007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0" name="Rectangle 289"/>
          <p:cNvSpPr/>
          <p:nvPr/>
        </p:nvSpPr>
        <p:spPr>
          <a:xfrm>
            <a:off x="425771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1" name="Rectangle 290"/>
          <p:cNvSpPr/>
          <p:nvPr/>
        </p:nvSpPr>
        <p:spPr>
          <a:xfrm>
            <a:off x="440535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2" name="Rectangle 291"/>
          <p:cNvSpPr/>
          <p:nvPr/>
        </p:nvSpPr>
        <p:spPr>
          <a:xfrm>
            <a:off x="455299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3" name="Rectangle 292"/>
          <p:cNvSpPr/>
          <p:nvPr/>
        </p:nvSpPr>
        <p:spPr>
          <a:xfrm>
            <a:off x="470062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4" name="Rectangle 293"/>
          <p:cNvSpPr/>
          <p:nvPr/>
        </p:nvSpPr>
        <p:spPr>
          <a:xfrm>
            <a:off x="484826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5" name="Rectangle 294"/>
          <p:cNvSpPr/>
          <p:nvPr/>
        </p:nvSpPr>
        <p:spPr>
          <a:xfrm>
            <a:off x="499590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6" name="Rectangle 295"/>
          <p:cNvSpPr/>
          <p:nvPr/>
        </p:nvSpPr>
        <p:spPr>
          <a:xfrm>
            <a:off x="514353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7" name="Rectangle 296"/>
          <p:cNvSpPr/>
          <p:nvPr/>
        </p:nvSpPr>
        <p:spPr>
          <a:xfrm>
            <a:off x="529117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8" name="Rectangle 297"/>
          <p:cNvSpPr/>
          <p:nvPr/>
        </p:nvSpPr>
        <p:spPr>
          <a:xfrm>
            <a:off x="543881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9" name="Rectangle 298"/>
          <p:cNvSpPr/>
          <p:nvPr/>
        </p:nvSpPr>
        <p:spPr>
          <a:xfrm>
            <a:off x="558644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0" name="Rectangle 299"/>
          <p:cNvSpPr/>
          <p:nvPr/>
        </p:nvSpPr>
        <p:spPr>
          <a:xfrm>
            <a:off x="574519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1" name="Rectangle 300"/>
          <p:cNvSpPr/>
          <p:nvPr/>
        </p:nvSpPr>
        <p:spPr>
          <a:xfrm>
            <a:off x="589283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2" name="Rectangle 301"/>
          <p:cNvSpPr/>
          <p:nvPr/>
        </p:nvSpPr>
        <p:spPr>
          <a:xfrm>
            <a:off x="604046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3" name="Rectangle 302"/>
          <p:cNvSpPr/>
          <p:nvPr/>
        </p:nvSpPr>
        <p:spPr>
          <a:xfrm>
            <a:off x="618810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4" name="Rectangle 303"/>
          <p:cNvSpPr/>
          <p:nvPr/>
        </p:nvSpPr>
        <p:spPr>
          <a:xfrm>
            <a:off x="633574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5" name="Rectangle 304"/>
          <p:cNvSpPr/>
          <p:nvPr/>
        </p:nvSpPr>
        <p:spPr>
          <a:xfrm>
            <a:off x="648338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6" name="Rectangle 305"/>
          <p:cNvSpPr/>
          <p:nvPr/>
        </p:nvSpPr>
        <p:spPr>
          <a:xfrm>
            <a:off x="663101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7" name="Rectangle 306"/>
          <p:cNvSpPr/>
          <p:nvPr/>
        </p:nvSpPr>
        <p:spPr>
          <a:xfrm>
            <a:off x="677865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8" name="Rectangle 307"/>
          <p:cNvSpPr/>
          <p:nvPr/>
        </p:nvSpPr>
        <p:spPr>
          <a:xfrm>
            <a:off x="692629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9" name="Rectangle 308"/>
          <p:cNvSpPr/>
          <p:nvPr/>
        </p:nvSpPr>
        <p:spPr>
          <a:xfrm>
            <a:off x="707392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0" name="Rectangle 309"/>
          <p:cNvSpPr/>
          <p:nvPr/>
        </p:nvSpPr>
        <p:spPr>
          <a:xfrm>
            <a:off x="722156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1" name="Rectangle 310"/>
          <p:cNvSpPr/>
          <p:nvPr/>
        </p:nvSpPr>
        <p:spPr>
          <a:xfrm>
            <a:off x="736920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2" name="Rectangle 311"/>
          <p:cNvSpPr/>
          <p:nvPr/>
        </p:nvSpPr>
        <p:spPr>
          <a:xfrm>
            <a:off x="751683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3" name="Rectangle 312"/>
          <p:cNvSpPr/>
          <p:nvPr/>
        </p:nvSpPr>
        <p:spPr>
          <a:xfrm>
            <a:off x="766447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4" name="Rectangle 313"/>
          <p:cNvSpPr/>
          <p:nvPr/>
        </p:nvSpPr>
        <p:spPr>
          <a:xfrm>
            <a:off x="781211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5" name="Rectangle 314"/>
          <p:cNvSpPr/>
          <p:nvPr/>
        </p:nvSpPr>
        <p:spPr>
          <a:xfrm>
            <a:off x="795975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6" name="Rectangle 315"/>
          <p:cNvSpPr/>
          <p:nvPr/>
        </p:nvSpPr>
        <p:spPr>
          <a:xfrm>
            <a:off x="811849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7" name="Rectangle 316"/>
          <p:cNvSpPr/>
          <p:nvPr/>
        </p:nvSpPr>
        <p:spPr>
          <a:xfrm>
            <a:off x="826613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8" name="Rectangle 317"/>
          <p:cNvSpPr/>
          <p:nvPr/>
        </p:nvSpPr>
        <p:spPr>
          <a:xfrm>
            <a:off x="841377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9" name="Rectangle 318"/>
          <p:cNvSpPr/>
          <p:nvPr/>
        </p:nvSpPr>
        <p:spPr>
          <a:xfrm>
            <a:off x="856140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0" name="Rectangle 319"/>
          <p:cNvSpPr/>
          <p:nvPr/>
        </p:nvSpPr>
        <p:spPr>
          <a:xfrm>
            <a:off x="870904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1" name="Rectangle 320"/>
          <p:cNvSpPr/>
          <p:nvPr/>
        </p:nvSpPr>
        <p:spPr>
          <a:xfrm>
            <a:off x="885668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2" name="Rectangle 321"/>
          <p:cNvSpPr/>
          <p:nvPr/>
        </p:nvSpPr>
        <p:spPr>
          <a:xfrm>
            <a:off x="900431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3" name="Rectangle 322"/>
          <p:cNvSpPr/>
          <p:nvPr/>
        </p:nvSpPr>
        <p:spPr>
          <a:xfrm>
            <a:off x="915195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4" name="Rectangle 323"/>
          <p:cNvSpPr/>
          <p:nvPr/>
        </p:nvSpPr>
        <p:spPr>
          <a:xfrm>
            <a:off x="929959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5" name="Rectangle 324"/>
          <p:cNvSpPr/>
          <p:nvPr/>
        </p:nvSpPr>
        <p:spPr>
          <a:xfrm>
            <a:off x="944722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6" name="Rectangle 325"/>
          <p:cNvSpPr/>
          <p:nvPr/>
        </p:nvSpPr>
        <p:spPr>
          <a:xfrm>
            <a:off x="959486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7" name="Rectangle 326"/>
          <p:cNvSpPr/>
          <p:nvPr/>
        </p:nvSpPr>
        <p:spPr>
          <a:xfrm>
            <a:off x="974250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8" name="Rectangle 327"/>
          <p:cNvSpPr/>
          <p:nvPr/>
        </p:nvSpPr>
        <p:spPr>
          <a:xfrm>
            <a:off x="217968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9" name="Rectangle 328"/>
          <p:cNvSpPr/>
          <p:nvPr/>
        </p:nvSpPr>
        <p:spPr>
          <a:xfrm>
            <a:off x="232732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0" name="Rectangle 329"/>
          <p:cNvSpPr/>
          <p:nvPr/>
        </p:nvSpPr>
        <p:spPr>
          <a:xfrm>
            <a:off x="247496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1" name="Rectangle 330"/>
          <p:cNvSpPr/>
          <p:nvPr/>
        </p:nvSpPr>
        <p:spPr>
          <a:xfrm>
            <a:off x="262260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2" name="Rectangle 331"/>
          <p:cNvSpPr/>
          <p:nvPr/>
        </p:nvSpPr>
        <p:spPr>
          <a:xfrm>
            <a:off x="277023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3" name="Rectangle 332"/>
          <p:cNvSpPr/>
          <p:nvPr/>
        </p:nvSpPr>
        <p:spPr>
          <a:xfrm>
            <a:off x="291787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4" name="Rectangle 333"/>
          <p:cNvSpPr/>
          <p:nvPr/>
        </p:nvSpPr>
        <p:spPr>
          <a:xfrm>
            <a:off x="306551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5" name="Rectangle 334"/>
          <p:cNvSpPr/>
          <p:nvPr/>
        </p:nvSpPr>
        <p:spPr>
          <a:xfrm>
            <a:off x="321314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6" name="Rectangle 335"/>
          <p:cNvSpPr/>
          <p:nvPr/>
        </p:nvSpPr>
        <p:spPr>
          <a:xfrm>
            <a:off x="337189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7" name="Rectangle 336"/>
          <p:cNvSpPr/>
          <p:nvPr/>
        </p:nvSpPr>
        <p:spPr>
          <a:xfrm>
            <a:off x="351953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8" name="Rectangle 337"/>
          <p:cNvSpPr/>
          <p:nvPr/>
        </p:nvSpPr>
        <p:spPr>
          <a:xfrm>
            <a:off x="366716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9" name="Rectangle 338"/>
          <p:cNvSpPr/>
          <p:nvPr/>
        </p:nvSpPr>
        <p:spPr>
          <a:xfrm>
            <a:off x="381480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0" name="Rectangle 339"/>
          <p:cNvSpPr/>
          <p:nvPr/>
        </p:nvSpPr>
        <p:spPr>
          <a:xfrm>
            <a:off x="396244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1" name="Rectangle 340"/>
          <p:cNvSpPr/>
          <p:nvPr/>
        </p:nvSpPr>
        <p:spPr>
          <a:xfrm>
            <a:off x="411007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2" name="Rectangle 341"/>
          <p:cNvSpPr/>
          <p:nvPr/>
        </p:nvSpPr>
        <p:spPr>
          <a:xfrm>
            <a:off x="425771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3" name="Rectangle 342"/>
          <p:cNvSpPr/>
          <p:nvPr/>
        </p:nvSpPr>
        <p:spPr>
          <a:xfrm>
            <a:off x="440535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4" name="Rectangle 343"/>
          <p:cNvSpPr/>
          <p:nvPr/>
        </p:nvSpPr>
        <p:spPr>
          <a:xfrm>
            <a:off x="455299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5" name="Rectangle 344"/>
          <p:cNvSpPr/>
          <p:nvPr/>
        </p:nvSpPr>
        <p:spPr>
          <a:xfrm>
            <a:off x="470062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6" name="Rectangle 345"/>
          <p:cNvSpPr/>
          <p:nvPr/>
        </p:nvSpPr>
        <p:spPr>
          <a:xfrm>
            <a:off x="484826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7" name="Rectangle 346"/>
          <p:cNvSpPr/>
          <p:nvPr/>
        </p:nvSpPr>
        <p:spPr>
          <a:xfrm>
            <a:off x="499590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8" name="Rectangle 347"/>
          <p:cNvSpPr/>
          <p:nvPr/>
        </p:nvSpPr>
        <p:spPr>
          <a:xfrm>
            <a:off x="514353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9" name="Rectangle 348"/>
          <p:cNvSpPr/>
          <p:nvPr/>
        </p:nvSpPr>
        <p:spPr>
          <a:xfrm>
            <a:off x="529117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0" name="Rectangle 349"/>
          <p:cNvSpPr/>
          <p:nvPr/>
        </p:nvSpPr>
        <p:spPr>
          <a:xfrm>
            <a:off x="543881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1" name="Rectangle 350"/>
          <p:cNvSpPr/>
          <p:nvPr/>
        </p:nvSpPr>
        <p:spPr>
          <a:xfrm>
            <a:off x="558644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2" name="Rectangle 351"/>
          <p:cNvSpPr/>
          <p:nvPr/>
        </p:nvSpPr>
        <p:spPr>
          <a:xfrm>
            <a:off x="574519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3" name="Rectangle 352"/>
          <p:cNvSpPr/>
          <p:nvPr/>
        </p:nvSpPr>
        <p:spPr>
          <a:xfrm>
            <a:off x="589283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4" name="Rectangle 353"/>
          <p:cNvSpPr/>
          <p:nvPr/>
        </p:nvSpPr>
        <p:spPr>
          <a:xfrm>
            <a:off x="604046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5" name="Rectangle 354"/>
          <p:cNvSpPr/>
          <p:nvPr/>
        </p:nvSpPr>
        <p:spPr>
          <a:xfrm>
            <a:off x="618810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6" name="Rectangle 355"/>
          <p:cNvSpPr/>
          <p:nvPr/>
        </p:nvSpPr>
        <p:spPr>
          <a:xfrm>
            <a:off x="633574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7" name="Rectangle 356"/>
          <p:cNvSpPr/>
          <p:nvPr/>
        </p:nvSpPr>
        <p:spPr>
          <a:xfrm>
            <a:off x="648338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8" name="Rectangle 357"/>
          <p:cNvSpPr/>
          <p:nvPr/>
        </p:nvSpPr>
        <p:spPr>
          <a:xfrm>
            <a:off x="663101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9" name="Rectangle 358"/>
          <p:cNvSpPr/>
          <p:nvPr/>
        </p:nvSpPr>
        <p:spPr>
          <a:xfrm>
            <a:off x="677865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0" name="Rectangle 359"/>
          <p:cNvSpPr/>
          <p:nvPr/>
        </p:nvSpPr>
        <p:spPr>
          <a:xfrm>
            <a:off x="692629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1" name="Rectangle 360"/>
          <p:cNvSpPr/>
          <p:nvPr/>
        </p:nvSpPr>
        <p:spPr>
          <a:xfrm>
            <a:off x="707392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2" name="Rectangle 361"/>
          <p:cNvSpPr/>
          <p:nvPr/>
        </p:nvSpPr>
        <p:spPr>
          <a:xfrm>
            <a:off x="722156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3" name="Rectangle 362"/>
          <p:cNvSpPr/>
          <p:nvPr/>
        </p:nvSpPr>
        <p:spPr>
          <a:xfrm>
            <a:off x="736920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4" name="Rectangle 363"/>
          <p:cNvSpPr/>
          <p:nvPr/>
        </p:nvSpPr>
        <p:spPr>
          <a:xfrm>
            <a:off x="751683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5" name="Rectangle 364"/>
          <p:cNvSpPr/>
          <p:nvPr/>
        </p:nvSpPr>
        <p:spPr>
          <a:xfrm>
            <a:off x="766447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6" name="Rectangle 365"/>
          <p:cNvSpPr/>
          <p:nvPr/>
        </p:nvSpPr>
        <p:spPr>
          <a:xfrm>
            <a:off x="781211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7" name="Rectangle 366"/>
          <p:cNvSpPr/>
          <p:nvPr/>
        </p:nvSpPr>
        <p:spPr>
          <a:xfrm>
            <a:off x="795975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8" name="Rectangle 367"/>
          <p:cNvSpPr/>
          <p:nvPr/>
        </p:nvSpPr>
        <p:spPr>
          <a:xfrm>
            <a:off x="811849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9" name="Rectangle 368"/>
          <p:cNvSpPr/>
          <p:nvPr/>
        </p:nvSpPr>
        <p:spPr>
          <a:xfrm>
            <a:off x="826613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0" name="Rectangle 369"/>
          <p:cNvSpPr/>
          <p:nvPr/>
        </p:nvSpPr>
        <p:spPr>
          <a:xfrm>
            <a:off x="841377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1" name="Rectangle 370"/>
          <p:cNvSpPr/>
          <p:nvPr/>
        </p:nvSpPr>
        <p:spPr>
          <a:xfrm>
            <a:off x="856140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2" name="Rectangle 371"/>
          <p:cNvSpPr/>
          <p:nvPr/>
        </p:nvSpPr>
        <p:spPr>
          <a:xfrm>
            <a:off x="870904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3" name="Rectangle 372"/>
          <p:cNvSpPr/>
          <p:nvPr/>
        </p:nvSpPr>
        <p:spPr>
          <a:xfrm>
            <a:off x="885668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4" name="Rectangle 373"/>
          <p:cNvSpPr/>
          <p:nvPr/>
        </p:nvSpPr>
        <p:spPr>
          <a:xfrm>
            <a:off x="900431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5" name="Rectangle 374"/>
          <p:cNvSpPr/>
          <p:nvPr/>
        </p:nvSpPr>
        <p:spPr>
          <a:xfrm>
            <a:off x="915195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6" name="Rectangle 375"/>
          <p:cNvSpPr/>
          <p:nvPr/>
        </p:nvSpPr>
        <p:spPr>
          <a:xfrm>
            <a:off x="929959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7" name="Rectangle 376"/>
          <p:cNvSpPr/>
          <p:nvPr/>
        </p:nvSpPr>
        <p:spPr>
          <a:xfrm>
            <a:off x="944722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8" name="Rectangle 377"/>
          <p:cNvSpPr/>
          <p:nvPr/>
        </p:nvSpPr>
        <p:spPr>
          <a:xfrm>
            <a:off x="959486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9" name="Rectangle 378"/>
          <p:cNvSpPr/>
          <p:nvPr/>
        </p:nvSpPr>
        <p:spPr>
          <a:xfrm>
            <a:off x="974250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0" name="Rectangle 379"/>
          <p:cNvSpPr/>
          <p:nvPr/>
        </p:nvSpPr>
        <p:spPr>
          <a:xfrm>
            <a:off x="217968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1" name="Rectangle 380"/>
          <p:cNvSpPr/>
          <p:nvPr/>
        </p:nvSpPr>
        <p:spPr>
          <a:xfrm>
            <a:off x="232732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2" name="Rectangle 381"/>
          <p:cNvSpPr/>
          <p:nvPr/>
        </p:nvSpPr>
        <p:spPr>
          <a:xfrm>
            <a:off x="247496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3" name="Rectangle 382"/>
          <p:cNvSpPr/>
          <p:nvPr/>
        </p:nvSpPr>
        <p:spPr>
          <a:xfrm>
            <a:off x="262260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4" name="Rectangle 383"/>
          <p:cNvSpPr/>
          <p:nvPr/>
        </p:nvSpPr>
        <p:spPr>
          <a:xfrm>
            <a:off x="277023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5" name="Rectangle 384"/>
          <p:cNvSpPr/>
          <p:nvPr/>
        </p:nvSpPr>
        <p:spPr>
          <a:xfrm>
            <a:off x="291787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6" name="Rectangle 385"/>
          <p:cNvSpPr/>
          <p:nvPr/>
        </p:nvSpPr>
        <p:spPr>
          <a:xfrm>
            <a:off x="306551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7" name="Rectangle 386"/>
          <p:cNvSpPr/>
          <p:nvPr/>
        </p:nvSpPr>
        <p:spPr>
          <a:xfrm>
            <a:off x="321314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8" name="Rectangle 387"/>
          <p:cNvSpPr/>
          <p:nvPr/>
        </p:nvSpPr>
        <p:spPr>
          <a:xfrm>
            <a:off x="337189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9" name="Rectangle 388"/>
          <p:cNvSpPr/>
          <p:nvPr/>
        </p:nvSpPr>
        <p:spPr>
          <a:xfrm>
            <a:off x="351953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0" name="Rectangle 389"/>
          <p:cNvSpPr/>
          <p:nvPr/>
        </p:nvSpPr>
        <p:spPr>
          <a:xfrm>
            <a:off x="366716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1" name="Rectangle 390"/>
          <p:cNvSpPr/>
          <p:nvPr/>
        </p:nvSpPr>
        <p:spPr>
          <a:xfrm>
            <a:off x="381480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2" name="Rectangle 391"/>
          <p:cNvSpPr/>
          <p:nvPr/>
        </p:nvSpPr>
        <p:spPr>
          <a:xfrm>
            <a:off x="396244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3" name="Rectangle 392"/>
          <p:cNvSpPr/>
          <p:nvPr/>
        </p:nvSpPr>
        <p:spPr>
          <a:xfrm>
            <a:off x="411007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4" name="Rectangle 393"/>
          <p:cNvSpPr/>
          <p:nvPr/>
        </p:nvSpPr>
        <p:spPr>
          <a:xfrm>
            <a:off x="425771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5" name="Rectangle 394"/>
          <p:cNvSpPr/>
          <p:nvPr/>
        </p:nvSpPr>
        <p:spPr>
          <a:xfrm>
            <a:off x="440535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6" name="Rectangle 395"/>
          <p:cNvSpPr/>
          <p:nvPr/>
        </p:nvSpPr>
        <p:spPr>
          <a:xfrm>
            <a:off x="455299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7" name="Rectangle 396"/>
          <p:cNvSpPr/>
          <p:nvPr/>
        </p:nvSpPr>
        <p:spPr>
          <a:xfrm>
            <a:off x="470062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8" name="Rectangle 397"/>
          <p:cNvSpPr/>
          <p:nvPr/>
        </p:nvSpPr>
        <p:spPr>
          <a:xfrm>
            <a:off x="484826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9" name="Rectangle 398"/>
          <p:cNvSpPr/>
          <p:nvPr/>
        </p:nvSpPr>
        <p:spPr>
          <a:xfrm>
            <a:off x="499590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0" name="Rectangle 399"/>
          <p:cNvSpPr/>
          <p:nvPr/>
        </p:nvSpPr>
        <p:spPr>
          <a:xfrm>
            <a:off x="514353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1" name="Rectangle 400"/>
          <p:cNvSpPr/>
          <p:nvPr/>
        </p:nvSpPr>
        <p:spPr>
          <a:xfrm>
            <a:off x="529117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2" name="Rectangle 401"/>
          <p:cNvSpPr/>
          <p:nvPr/>
        </p:nvSpPr>
        <p:spPr>
          <a:xfrm>
            <a:off x="543881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3" name="Rectangle 402"/>
          <p:cNvSpPr/>
          <p:nvPr/>
        </p:nvSpPr>
        <p:spPr>
          <a:xfrm>
            <a:off x="558644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4" name="Rectangle 403"/>
          <p:cNvSpPr/>
          <p:nvPr/>
        </p:nvSpPr>
        <p:spPr>
          <a:xfrm>
            <a:off x="574519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5" name="Rectangle 404"/>
          <p:cNvSpPr/>
          <p:nvPr/>
        </p:nvSpPr>
        <p:spPr>
          <a:xfrm>
            <a:off x="589283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6" name="Rectangle 405"/>
          <p:cNvSpPr/>
          <p:nvPr/>
        </p:nvSpPr>
        <p:spPr>
          <a:xfrm>
            <a:off x="604046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7" name="Rectangle 406"/>
          <p:cNvSpPr/>
          <p:nvPr/>
        </p:nvSpPr>
        <p:spPr>
          <a:xfrm>
            <a:off x="618810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8" name="Rectangle 407"/>
          <p:cNvSpPr/>
          <p:nvPr/>
        </p:nvSpPr>
        <p:spPr>
          <a:xfrm>
            <a:off x="633574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9" name="Rectangle 408"/>
          <p:cNvSpPr/>
          <p:nvPr/>
        </p:nvSpPr>
        <p:spPr>
          <a:xfrm>
            <a:off x="648338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0" name="Rectangle 409"/>
          <p:cNvSpPr/>
          <p:nvPr/>
        </p:nvSpPr>
        <p:spPr>
          <a:xfrm>
            <a:off x="663101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1" name="Rectangle 410"/>
          <p:cNvSpPr/>
          <p:nvPr/>
        </p:nvSpPr>
        <p:spPr>
          <a:xfrm>
            <a:off x="677865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2" name="Rectangle 411"/>
          <p:cNvSpPr/>
          <p:nvPr/>
        </p:nvSpPr>
        <p:spPr>
          <a:xfrm>
            <a:off x="692629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3" name="Rectangle 412"/>
          <p:cNvSpPr/>
          <p:nvPr/>
        </p:nvSpPr>
        <p:spPr>
          <a:xfrm>
            <a:off x="707392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4" name="Rectangle 413"/>
          <p:cNvSpPr/>
          <p:nvPr/>
        </p:nvSpPr>
        <p:spPr>
          <a:xfrm>
            <a:off x="722156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5" name="Rectangle 414"/>
          <p:cNvSpPr/>
          <p:nvPr/>
        </p:nvSpPr>
        <p:spPr>
          <a:xfrm>
            <a:off x="736920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6" name="Rectangle 415"/>
          <p:cNvSpPr/>
          <p:nvPr/>
        </p:nvSpPr>
        <p:spPr>
          <a:xfrm>
            <a:off x="751683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7" name="Rectangle 416"/>
          <p:cNvSpPr/>
          <p:nvPr/>
        </p:nvSpPr>
        <p:spPr>
          <a:xfrm>
            <a:off x="766447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8" name="Rectangle 417"/>
          <p:cNvSpPr/>
          <p:nvPr/>
        </p:nvSpPr>
        <p:spPr>
          <a:xfrm>
            <a:off x="781211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9" name="Rectangle 418"/>
          <p:cNvSpPr/>
          <p:nvPr/>
        </p:nvSpPr>
        <p:spPr>
          <a:xfrm>
            <a:off x="795975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0" name="Rectangle 419"/>
          <p:cNvSpPr/>
          <p:nvPr/>
        </p:nvSpPr>
        <p:spPr>
          <a:xfrm>
            <a:off x="811849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1" name="Rectangle 420"/>
          <p:cNvSpPr/>
          <p:nvPr/>
        </p:nvSpPr>
        <p:spPr>
          <a:xfrm>
            <a:off x="826613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2" name="Rectangle 421"/>
          <p:cNvSpPr/>
          <p:nvPr/>
        </p:nvSpPr>
        <p:spPr>
          <a:xfrm>
            <a:off x="841377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3" name="Rectangle 422"/>
          <p:cNvSpPr/>
          <p:nvPr/>
        </p:nvSpPr>
        <p:spPr>
          <a:xfrm>
            <a:off x="856140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4" name="Rectangle 423"/>
          <p:cNvSpPr/>
          <p:nvPr/>
        </p:nvSpPr>
        <p:spPr>
          <a:xfrm>
            <a:off x="870904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5" name="Rectangle 424"/>
          <p:cNvSpPr/>
          <p:nvPr/>
        </p:nvSpPr>
        <p:spPr>
          <a:xfrm>
            <a:off x="885668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6" name="Rectangle 425"/>
          <p:cNvSpPr/>
          <p:nvPr/>
        </p:nvSpPr>
        <p:spPr>
          <a:xfrm>
            <a:off x="900431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7" name="Rectangle 426"/>
          <p:cNvSpPr/>
          <p:nvPr/>
        </p:nvSpPr>
        <p:spPr>
          <a:xfrm>
            <a:off x="915195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8" name="Rectangle 427"/>
          <p:cNvSpPr/>
          <p:nvPr/>
        </p:nvSpPr>
        <p:spPr>
          <a:xfrm>
            <a:off x="929959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9" name="Rectangle 428"/>
          <p:cNvSpPr/>
          <p:nvPr/>
        </p:nvSpPr>
        <p:spPr>
          <a:xfrm>
            <a:off x="944722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0" name="Rectangle 429"/>
          <p:cNvSpPr/>
          <p:nvPr/>
        </p:nvSpPr>
        <p:spPr>
          <a:xfrm>
            <a:off x="959486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1" name="Rectangle 430"/>
          <p:cNvSpPr/>
          <p:nvPr/>
        </p:nvSpPr>
        <p:spPr>
          <a:xfrm>
            <a:off x="974250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2" name="Rectangle 431"/>
          <p:cNvSpPr/>
          <p:nvPr/>
        </p:nvSpPr>
        <p:spPr>
          <a:xfrm>
            <a:off x="217968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3" name="Rectangle 432"/>
          <p:cNvSpPr/>
          <p:nvPr/>
        </p:nvSpPr>
        <p:spPr>
          <a:xfrm>
            <a:off x="232732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4" name="Rectangle 433"/>
          <p:cNvSpPr/>
          <p:nvPr/>
        </p:nvSpPr>
        <p:spPr>
          <a:xfrm>
            <a:off x="247496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5" name="Rectangle 434"/>
          <p:cNvSpPr/>
          <p:nvPr/>
        </p:nvSpPr>
        <p:spPr>
          <a:xfrm>
            <a:off x="262260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6" name="Rectangle 435"/>
          <p:cNvSpPr/>
          <p:nvPr/>
        </p:nvSpPr>
        <p:spPr>
          <a:xfrm>
            <a:off x="277023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7" name="Rectangle 436"/>
          <p:cNvSpPr/>
          <p:nvPr/>
        </p:nvSpPr>
        <p:spPr>
          <a:xfrm>
            <a:off x="291787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8" name="Rectangle 437"/>
          <p:cNvSpPr/>
          <p:nvPr/>
        </p:nvSpPr>
        <p:spPr>
          <a:xfrm>
            <a:off x="306551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9" name="Rectangle 438"/>
          <p:cNvSpPr/>
          <p:nvPr/>
        </p:nvSpPr>
        <p:spPr>
          <a:xfrm>
            <a:off x="321314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0" name="Rectangle 439"/>
          <p:cNvSpPr/>
          <p:nvPr/>
        </p:nvSpPr>
        <p:spPr>
          <a:xfrm>
            <a:off x="337189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1" name="Rectangle 440"/>
          <p:cNvSpPr/>
          <p:nvPr/>
        </p:nvSpPr>
        <p:spPr>
          <a:xfrm>
            <a:off x="351953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2" name="Rectangle 441"/>
          <p:cNvSpPr/>
          <p:nvPr/>
        </p:nvSpPr>
        <p:spPr>
          <a:xfrm>
            <a:off x="366716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3" name="Rectangle 442"/>
          <p:cNvSpPr/>
          <p:nvPr/>
        </p:nvSpPr>
        <p:spPr>
          <a:xfrm>
            <a:off x="381480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4" name="Rectangle 443"/>
          <p:cNvSpPr/>
          <p:nvPr/>
        </p:nvSpPr>
        <p:spPr>
          <a:xfrm>
            <a:off x="396244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5" name="Rectangle 444"/>
          <p:cNvSpPr/>
          <p:nvPr/>
        </p:nvSpPr>
        <p:spPr>
          <a:xfrm>
            <a:off x="411007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6" name="Rectangle 445"/>
          <p:cNvSpPr/>
          <p:nvPr/>
        </p:nvSpPr>
        <p:spPr>
          <a:xfrm>
            <a:off x="425771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7" name="Rectangle 446"/>
          <p:cNvSpPr/>
          <p:nvPr/>
        </p:nvSpPr>
        <p:spPr>
          <a:xfrm>
            <a:off x="440535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8" name="Rectangle 447"/>
          <p:cNvSpPr/>
          <p:nvPr/>
        </p:nvSpPr>
        <p:spPr>
          <a:xfrm>
            <a:off x="455299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9" name="Rectangle 448"/>
          <p:cNvSpPr/>
          <p:nvPr/>
        </p:nvSpPr>
        <p:spPr>
          <a:xfrm>
            <a:off x="470062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0" name="Rectangle 449"/>
          <p:cNvSpPr/>
          <p:nvPr/>
        </p:nvSpPr>
        <p:spPr>
          <a:xfrm>
            <a:off x="484826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1" name="Rectangle 450"/>
          <p:cNvSpPr/>
          <p:nvPr/>
        </p:nvSpPr>
        <p:spPr>
          <a:xfrm>
            <a:off x="499590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2" name="Rectangle 451"/>
          <p:cNvSpPr/>
          <p:nvPr/>
        </p:nvSpPr>
        <p:spPr>
          <a:xfrm>
            <a:off x="514353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3" name="Rectangle 452"/>
          <p:cNvSpPr/>
          <p:nvPr/>
        </p:nvSpPr>
        <p:spPr>
          <a:xfrm>
            <a:off x="529117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4" name="Rectangle 453"/>
          <p:cNvSpPr/>
          <p:nvPr/>
        </p:nvSpPr>
        <p:spPr>
          <a:xfrm>
            <a:off x="543881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5" name="Rectangle 454"/>
          <p:cNvSpPr/>
          <p:nvPr/>
        </p:nvSpPr>
        <p:spPr>
          <a:xfrm>
            <a:off x="558644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6" name="Rectangle 455"/>
          <p:cNvSpPr/>
          <p:nvPr/>
        </p:nvSpPr>
        <p:spPr>
          <a:xfrm>
            <a:off x="574519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7" name="Rectangle 456"/>
          <p:cNvSpPr/>
          <p:nvPr/>
        </p:nvSpPr>
        <p:spPr>
          <a:xfrm>
            <a:off x="589283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8" name="Rectangle 457"/>
          <p:cNvSpPr/>
          <p:nvPr/>
        </p:nvSpPr>
        <p:spPr>
          <a:xfrm>
            <a:off x="604046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9" name="Rectangle 458"/>
          <p:cNvSpPr/>
          <p:nvPr/>
        </p:nvSpPr>
        <p:spPr>
          <a:xfrm>
            <a:off x="618810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0" name="Rectangle 459"/>
          <p:cNvSpPr/>
          <p:nvPr/>
        </p:nvSpPr>
        <p:spPr>
          <a:xfrm>
            <a:off x="633574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1" name="Rectangle 460"/>
          <p:cNvSpPr/>
          <p:nvPr/>
        </p:nvSpPr>
        <p:spPr>
          <a:xfrm>
            <a:off x="648338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2" name="Rectangle 461"/>
          <p:cNvSpPr/>
          <p:nvPr/>
        </p:nvSpPr>
        <p:spPr>
          <a:xfrm>
            <a:off x="663101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3" name="Rectangle 462"/>
          <p:cNvSpPr/>
          <p:nvPr/>
        </p:nvSpPr>
        <p:spPr>
          <a:xfrm>
            <a:off x="677865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4" name="Rectangle 463"/>
          <p:cNvSpPr/>
          <p:nvPr/>
        </p:nvSpPr>
        <p:spPr>
          <a:xfrm>
            <a:off x="692629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5" name="Rectangle 464"/>
          <p:cNvSpPr/>
          <p:nvPr/>
        </p:nvSpPr>
        <p:spPr>
          <a:xfrm>
            <a:off x="707392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6" name="Rectangle 465"/>
          <p:cNvSpPr/>
          <p:nvPr/>
        </p:nvSpPr>
        <p:spPr>
          <a:xfrm>
            <a:off x="722156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7" name="Rectangle 466"/>
          <p:cNvSpPr/>
          <p:nvPr/>
        </p:nvSpPr>
        <p:spPr>
          <a:xfrm>
            <a:off x="736920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8" name="Rectangle 467"/>
          <p:cNvSpPr/>
          <p:nvPr/>
        </p:nvSpPr>
        <p:spPr>
          <a:xfrm>
            <a:off x="751683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9" name="Rectangle 468"/>
          <p:cNvSpPr/>
          <p:nvPr/>
        </p:nvSpPr>
        <p:spPr>
          <a:xfrm>
            <a:off x="766447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0" name="Rectangle 469"/>
          <p:cNvSpPr/>
          <p:nvPr/>
        </p:nvSpPr>
        <p:spPr>
          <a:xfrm>
            <a:off x="781211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1" name="Rectangle 470"/>
          <p:cNvSpPr/>
          <p:nvPr/>
        </p:nvSpPr>
        <p:spPr>
          <a:xfrm>
            <a:off x="795975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2" name="Rectangle 471"/>
          <p:cNvSpPr/>
          <p:nvPr/>
        </p:nvSpPr>
        <p:spPr>
          <a:xfrm>
            <a:off x="811849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3" name="Rectangle 472"/>
          <p:cNvSpPr/>
          <p:nvPr/>
        </p:nvSpPr>
        <p:spPr>
          <a:xfrm>
            <a:off x="826613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4" name="Rectangle 473"/>
          <p:cNvSpPr/>
          <p:nvPr/>
        </p:nvSpPr>
        <p:spPr>
          <a:xfrm>
            <a:off x="841377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5" name="Rectangle 474"/>
          <p:cNvSpPr/>
          <p:nvPr/>
        </p:nvSpPr>
        <p:spPr>
          <a:xfrm>
            <a:off x="856140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6" name="Rectangle 475"/>
          <p:cNvSpPr/>
          <p:nvPr/>
        </p:nvSpPr>
        <p:spPr>
          <a:xfrm>
            <a:off x="870904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7" name="Rectangle 476"/>
          <p:cNvSpPr/>
          <p:nvPr/>
        </p:nvSpPr>
        <p:spPr>
          <a:xfrm>
            <a:off x="885668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8" name="Rectangle 477"/>
          <p:cNvSpPr/>
          <p:nvPr/>
        </p:nvSpPr>
        <p:spPr>
          <a:xfrm>
            <a:off x="900431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9" name="Rectangle 478"/>
          <p:cNvSpPr/>
          <p:nvPr/>
        </p:nvSpPr>
        <p:spPr>
          <a:xfrm>
            <a:off x="915195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0" name="Rectangle 479"/>
          <p:cNvSpPr/>
          <p:nvPr/>
        </p:nvSpPr>
        <p:spPr>
          <a:xfrm>
            <a:off x="929959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1" name="Rectangle 480"/>
          <p:cNvSpPr/>
          <p:nvPr/>
        </p:nvSpPr>
        <p:spPr>
          <a:xfrm>
            <a:off x="944722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2" name="Rectangle 481"/>
          <p:cNvSpPr/>
          <p:nvPr/>
        </p:nvSpPr>
        <p:spPr>
          <a:xfrm>
            <a:off x="959486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3" name="Rectangle 482"/>
          <p:cNvSpPr/>
          <p:nvPr/>
        </p:nvSpPr>
        <p:spPr>
          <a:xfrm>
            <a:off x="974250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4" name="Rectangle 483"/>
          <p:cNvSpPr/>
          <p:nvPr/>
        </p:nvSpPr>
        <p:spPr>
          <a:xfrm>
            <a:off x="217968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5" name="Rectangle 484"/>
          <p:cNvSpPr/>
          <p:nvPr/>
        </p:nvSpPr>
        <p:spPr>
          <a:xfrm>
            <a:off x="232732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6" name="Rectangle 485"/>
          <p:cNvSpPr/>
          <p:nvPr/>
        </p:nvSpPr>
        <p:spPr>
          <a:xfrm>
            <a:off x="247496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7" name="Rectangle 486"/>
          <p:cNvSpPr/>
          <p:nvPr/>
        </p:nvSpPr>
        <p:spPr>
          <a:xfrm>
            <a:off x="262260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8" name="Rectangle 487"/>
          <p:cNvSpPr/>
          <p:nvPr/>
        </p:nvSpPr>
        <p:spPr>
          <a:xfrm>
            <a:off x="277023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9" name="Rectangle 488"/>
          <p:cNvSpPr/>
          <p:nvPr/>
        </p:nvSpPr>
        <p:spPr>
          <a:xfrm>
            <a:off x="291787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0" name="Rectangle 489"/>
          <p:cNvSpPr/>
          <p:nvPr/>
        </p:nvSpPr>
        <p:spPr>
          <a:xfrm>
            <a:off x="306551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1" name="Rectangle 490"/>
          <p:cNvSpPr/>
          <p:nvPr/>
        </p:nvSpPr>
        <p:spPr>
          <a:xfrm>
            <a:off x="321314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2" name="Rectangle 491"/>
          <p:cNvSpPr/>
          <p:nvPr/>
        </p:nvSpPr>
        <p:spPr>
          <a:xfrm>
            <a:off x="337189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3" name="Rectangle 492"/>
          <p:cNvSpPr/>
          <p:nvPr/>
        </p:nvSpPr>
        <p:spPr>
          <a:xfrm>
            <a:off x="351953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4" name="Rectangle 493"/>
          <p:cNvSpPr/>
          <p:nvPr/>
        </p:nvSpPr>
        <p:spPr>
          <a:xfrm>
            <a:off x="366716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5" name="Rectangle 494"/>
          <p:cNvSpPr/>
          <p:nvPr/>
        </p:nvSpPr>
        <p:spPr>
          <a:xfrm>
            <a:off x="381480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6" name="Rectangle 495"/>
          <p:cNvSpPr/>
          <p:nvPr/>
        </p:nvSpPr>
        <p:spPr>
          <a:xfrm>
            <a:off x="396244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7" name="Rectangle 496"/>
          <p:cNvSpPr/>
          <p:nvPr/>
        </p:nvSpPr>
        <p:spPr>
          <a:xfrm>
            <a:off x="411007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8" name="Rectangle 497"/>
          <p:cNvSpPr/>
          <p:nvPr/>
        </p:nvSpPr>
        <p:spPr>
          <a:xfrm>
            <a:off x="425771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9" name="Rectangle 498"/>
          <p:cNvSpPr/>
          <p:nvPr/>
        </p:nvSpPr>
        <p:spPr>
          <a:xfrm>
            <a:off x="440535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0" name="Rectangle 499"/>
          <p:cNvSpPr/>
          <p:nvPr/>
        </p:nvSpPr>
        <p:spPr>
          <a:xfrm>
            <a:off x="455299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1" name="Rectangle 500"/>
          <p:cNvSpPr/>
          <p:nvPr/>
        </p:nvSpPr>
        <p:spPr>
          <a:xfrm>
            <a:off x="470062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2" name="Rectangle 501"/>
          <p:cNvSpPr/>
          <p:nvPr/>
        </p:nvSpPr>
        <p:spPr>
          <a:xfrm>
            <a:off x="484826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3" name="Rectangle 502"/>
          <p:cNvSpPr/>
          <p:nvPr/>
        </p:nvSpPr>
        <p:spPr>
          <a:xfrm>
            <a:off x="499590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4" name="Rectangle 503"/>
          <p:cNvSpPr/>
          <p:nvPr/>
        </p:nvSpPr>
        <p:spPr>
          <a:xfrm>
            <a:off x="514353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5" name="Rectangle 504"/>
          <p:cNvSpPr/>
          <p:nvPr/>
        </p:nvSpPr>
        <p:spPr>
          <a:xfrm>
            <a:off x="529117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6" name="Rectangle 505"/>
          <p:cNvSpPr/>
          <p:nvPr/>
        </p:nvSpPr>
        <p:spPr>
          <a:xfrm>
            <a:off x="543881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7" name="Rectangle 506"/>
          <p:cNvSpPr/>
          <p:nvPr/>
        </p:nvSpPr>
        <p:spPr>
          <a:xfrm>
            <a:off x="558644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8" name="Rectangle 507"/>
          <p:cNvSpPr/>
          <p:nvPr/>
        </p:nvSpPr>
        <p:spPr>
          <a:xfrm>
            <a:off x="574519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9" name="Rectangle 508"/>
          <p:cNvSpPr/>
          <p:nvPr/>
        </p:nvSpPr>
        <p:spPr>
          <a:xfrm>
            <a:off x="589283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0" name="Rectangle 509"/>
          <p:cNvSpPr/>
          <p:nvPr/>
        </p:nvSpPr>
        <p:spPr>
          <a:xfrm>
            <a:off x="604046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1" name="Rectangle 510"/>
          <p:cNvSpPr/>
          <p:nvPr/>
        </p:nvSpPr>
        <p:spPr>
          <a:xfrm>
            <a:off x="618810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2" name="Rectangle 511"/>
          <p:cNvSpPr/>
          <p:nvPr/>
        </p:nvSpPr>
        <p:spPr>
          <a:xfrm>
            <a:off x="633574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3" name="Rectangle 512"/>
          <p:cNvSpPr/>
          <p:nvPr/>
        </p:nvSpPr>
        <p:spPr>
          <a:xfrm>
            <a:off x="648338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4" name="Rectangle 513"/>
          <p:cNvSpPr/>
          <p:nvPr/>
        </p:nvSpPr>
        <p:spPr>
          <a:xfrm>
            <a:off x="663101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5" name="Rectangle 514"/>
          <p:cNvSpPr/>
          <p:nvPr/>
        </p:nvSpPr>
        <p:spPr>
          <a:xfrm>
            <a:off x="677865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6" name="Rectangle 515"/>
          <p:cNvSpPr/>
          <p:nvPr/>
        </p:nvSpPr>
        <p:spPr>
          <a:xfrm>
            <a:off x="692629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7" name="Rectangle 516"/>
          <p:cNvSpPr/>
          <p:nvPr/>
        </p:nvSpPr>
        <p:spPr>
          <a:xfrm>
            <a:off x="707392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8" name="Rectangle 517"/>
          <p:cNvSpPr/>
          <p:nvPr/>
        </p:nvSpPr>
        <p:spPr>
          <a:xfrm>
            <a:off x="722156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9" name="Rectangle 518"/>
          <p:cNvSpPr/>
          <p:nvPr/>
        </p:nvSpPr>
        <p:spPr>
          <a:xfrm>
            <a:off x="736920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0" name="Rectangle 519"/>
          <p:cNvSpPr/>
          <p:nvPr/>
        </p:nvSpPr>
        <p:spPr>
          <a:xfrm>
            <a:off x="751683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1" name="Rectangle 520"/>
          <p:cNvSpPr/>
          <p:nvPr/>
        </p:nvSpPr>
        <p:spPr>
          <a:xfrm>
            <a:off x="766447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2" name="Rectangle 521"/>
          <p:cNvSpPr/>
          <p:nvPr/>
        </p:nvSpPr>
        <p:spPr>
          <a:xfrm>
            <a:off x="781211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3" name="Rectangle 522"/>
          <p:cNvSpPr/>
          <p:nvPr/>
        </p:nvSpPr>
        <p:spPr>
          <a:xfrm>
            <a:off x="795975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4" name="Rectangle 523"/>
          <p:cNvSpPr/>
          <p:nvPr/>
        </p:nvSpPr>
        <p:spPr>
          <a:xfrm>
            <a:off x="811849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5" name="Rectangle 524"/>
          <p:cNvSpPr/>
          <p:nvPr/>
        </p:nvSpPr>
        <p:spPr>
          <a:xfrm>
            <a:off x="826613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6" name="Rectangle 525"/>
          <p:cNvSpPr/>
          <p:nvPr/>
        </p:nvSpPr>
        <p:spPr>
          <a:xfrm>
            <a:off x="841377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7" name="Rectangle 526"/>
          <p:cNvSpPr/>
          <p:nvPr/>
        </p:nvSpPr>
        <p:spPr>
          <a:xfrm>
            <a:off x="856140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8" name="Rectangle 527"/>
          <p:cNvSpPr/>
          <p:nvPr/>
        </p:nvSpPr>
        <p:spPr>
          <a:xfrm>
            <a:off x="870904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9" name="Rectangle 528"/>
          <p:cNvSpPr/>
          <p:nvPr/>
        </p:nvSpPr>
        <p:spPr>
          <a:xfrm>
            <a:off x="885668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0" name="Rectangle 529"/>
          <p:cNvSpPr/>
          <p:nvPr/>
        </p:nvSpPr>
        <p:spPr>
          <a:xfrm>
            <a:off x="900431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1" name="Rectangle 530"/>
          <p:cNvSpPr/>
          <p:nvPr/>
        </p:nvSpPr>
        <p:spPr>
          <a:xfrm>
            <a:off x="915195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2" name="Rectangle 531"/>
          <p:cNvSpPr/>
          <p:nvPr/>
        </p:nvSpPr>
        <p:spPr>
          <a:xfrm>
            <a:off x="929959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3" name="Rectangle 532"/>
          <p:cNvSpPr/>
          <p:nvPr/>
        </p:nvSpPr>
        <p:spPr>
          <a:xfrm>
            <a:off x="944722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4" name="Rectangle 533"/>
          <p:cNvSpPr/>
          <p:nvPr/>
        </p:nvSpPr>
        <p:spPr>
          <a:xfrm>
            <a:off x="959486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5" name="Rectangle 534"/>
          <p:cNvSpPr/>
          <p:nvPr/>
        </p:nvSpPr>
        <p:spPr>
          <a:xfrm>
            <a:off x="974250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6" name="Rectangle 535"/>
          <p:cNvSpPr/>
          <p:nvPr/>
        </p:nvSpPr>
        <p:spPr>
          <a:xfrm>
            <a:off x="217968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7" name="Rectangle 536"/>
          <p:cNvSpPr/>
          <p:nvPr/>
        </p:nvSpPr>
        <p:spPr>
          <a:xfrm>
            <a:off x="232732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8" name="Rectangle 537"/>
          <p:cNvSpPr/>
          <p:nvPr/>
        </p:nvSpPr>
        <p:spPr>
          <a:xfrm>
            <a:off x="247496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9" name="Rectangle 538"/>
          <p:cNvSpPr/>
          <p:nvPr/>
        </p:nvSpPr>
        <p:spPr>
          <a:xfrm>
            <a:off x="262260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0" name="Rectangle 539"/>
          <p:cNvSpPr/>
          <p:nvPr/>
        </p:nvSpPr>
        <p:spPr>
          <a:xfrm>
            <a:off x="277023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1" name="Rectangle 540"/>
          <p:cNvSpPr/>
          <p:nvPr/>
        </p:nvSpPr>
        <p:spPr>
          <a:xfrm>
            <a:off x="291787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2" name="Rectangle 541"/>
          <p:cNvSpPr/>
          <p:nvPr/>
        </p:nvSpPr>
        <p:spPr>
          <a:xfrm>
            <a:off x="306551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3" name="Rectangle 542"/>
          <p:cNvSpPr/>
          <p:nvPr/>
        </p:nvSpPr>
        <p:spPr>
          <a:xfrm>
            <a:off x="321314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4" name="Rectangle 543"/>
          <p:cNvSpPr/>
          <p:nvPr/>
        </p:nvSpPr>
        <p:spPr>
          <a:xfrm>
            <a:off x="337189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5" name="Rectangle 544"/>
          <p:cNvSpPr/>
          <p:nvPr/>
        </p:nvSpPr>
        <p:spPr>
          <a:xfrm>
            <a:off x="351953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6" name="Rectangle 545"/>
          <p:cNvSpPr/>
          <p:nvPr/>
        </p:nvSpPr>
        <p:spPr>
          <a:xfrm>
            <a:off x="366716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7" name="Rectangle 546"/>
          <p:cNvSpPr/>
          <p:nvPr/>
        </p:nvSpPr>
        <p:spPr>
          <a:xfrm>
            <a:off x="381480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8" name="Rectangle 547"/>
          <p:cNvSpPr/>
          <p:nvPr/>
        </p:nvSpPr>
        <p:spPr>
          <a:xfrm>
            <a:off x="396244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9" name="Rectangle 548"/>
          <p:cNvSpPr/>
          <p:nvPr/>
        </p:nvSpPr>
        <p:spPr>
          <a:xfrm>
            <a:off x="411007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0" name="Rectangle 549"/>
          <p:cNvSpPr/>
          <p:nvPr/>
        </p:nvSpPr>
        <p:spPr>
          <a:xfrm>
            <a:off x="425771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1" name="Rectangle 550"/>
          <p:cNvSpPr/>
          <p:nvPr/>
        </p:nvSpPr>
        <p:spPr>
          <a:xfrm>
            <a:off x="440535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2" name="Rectangle 551"/>
          <p:cNvSpPr/>
          <p:nvPr/>
        </p:nvSpPr>
        <p:spPr>
          <a:xfrm>
            <a:off x="455299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3" name="Rectangle 552"/>
          <p:cNvSpPr/>
          <p:nvPr/>
        </p:nvSpPr>
        <p:spPr>
          <a:xfrm>
            <a:off x="470062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4" name="Rectangle 553"/>
          <p:cNvSpPr/>
          <p:nvPr/>
        </p:nvSpPr>
        <p:spPr>
          <a:xfrm>
            <a:off x="484826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5" name="Rectangle 554"/>
          <p:cNvSpPr/>
          <p:nvPr/>
        </p:nvSpPr>
        <p:spPr>
          <a:xfrm>
            <a:off x="499590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6" name="Rectangle 555"/>
          <p:cNvSpPr/>
          <p:nvPr/>
        </p:nvSpPr>
        <p:spPr>
          <a:xfrm>
            <a:off x="514353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7" name="Rectangle 556"/>
          <p:cNvSpPr/>
          <p:nvPr/>
        </p:nvSpPr>
        <p:spPr>
          <a:xfrm>
            <a:off x="529117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8" name="Rectangle 557"/>
          <p:cNvSpPr/>
          <p:nvPr/>
        </p:nvSpPr>
        <p:spPr>
          <a:xfrm>
            <a:off x="543881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9" name="Rectangle 558"/>
          <p:cNvSpPr/>
          <p:nvPr/>
        </p:nvSpPr>
        <p:spPr>
          <a:xfrm>
            <a:off x="558644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0" name="Rectangle 559"/>
          <p:cNvSpPr/>
          <p:nvPr/>
        </p:nvSpPr>
        <p:spPr>
          <a:xfrm>
            <a:off x="574519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1" name="Rectangle 560"/>
          <p:cNvSpPr/>
          <p:nvPr/>
        </p:nvSpPr>
        <p:spPr>
          <a:xfrm>
            <a:off x="589283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2" name="Rectangle 561"/>
          <p:cNvSpPr/>
          <p:nvPr/>
        </p:nvSpPr>
        <p:spPr>
          <a:xfrm>
            <a:off x="604046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3" name="Rectangle 562"/>
          <p:cNvSpPr/>
          <p:nvPr/>
        </p:nvSpPr>
        <p:spPr>
          <a:xfrm>
            <a:off x="618810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4" name="Rectangle 563"/>
          <p:cNvSpPr/>
          <p:nvPr/>
        </p:nvSpPr>
        <p:spPr>
          <a:xfrm>
            <a:off x="633574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5" name="Rectangle 564"/>
          <p:cNvSpPr/>
          <p:nvPr/>
        </p:nvSpPr>
        <p:spPr>
          <a:xfrm>
            <a:off x="648338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6" name="Rectangle 565"/>
          <p:cNvSpPr/>
          <p:nvPr/>
        </p:nvSpPr>
        <p:spPr>
          <a:xfrm>
            <a:off x="663101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7" name="Rectangle 566"/>
          <p:cNvSpPr/>
          <p:nvPr/>
        </p:nvSpPr>
        <p:spPr>
          <a:xfrm>
            <a:off x="677865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8" name="Rectangle 567"/>
          <p:cNvSpPr/>
          <p:nvPr/>
        </p:nvSpPr>
        <p:spPr>
          <a:xfrm>
            <a:off x="692629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9" name="Rectangle 568"/>
          <p:cNvSpPr/>
          <p:nvPr/>
        </p:nvSpPr>
        <p:spPr>
          <a:xfrm>
            <a:off x="707392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0" name="Rectangle 569"/>
          <p:cNvSpPr/>
          <p:nvPr/>
        </p:nvSpPr>
        <p:spPr>
          <a:xfrm>
            <a:off x="722156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1" name="Rectangle 570"/>
          <p:cNvSpPr/>
          <p:nvPr/>
        </p:nvSpPr>
        <p:spPr>
          <a:xfrm>
            <a:off x="736920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2" name="Rectangle 571"/>
          <p:cNvSpPr/>
          <p:nvPr/>
        </p:nvSpPr>
        <p:spPr>
          <a:xfrm>
            <a:off x="751683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3" name="Rectangle 572"/>
          <p:cNvSpPr/>
          <p:nvPr/>
        </p:nvSpPr>
        <p:spPr>
          <a:xfrm>
            <a:off x="766447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4" name="Rectangle 573"/>
          <p:cNvSpPr/>
          <p:nvPr/>
        </p:nvSpPr>
        <p:spPr>
          <a:xfrm>
            <a:off x="781211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5" name="Rectangle 574"/>
          <p:cNvSpPr/>
          <p:nvPr/>
        </p:nvSpPr>
        <p:spPr>
          <a:xfrm>
            <a:off x="795975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6" name="Rectangle 575"/>
          <p:cNvSpPr/>
          <p:nvPr/>
        </p:nvSpPr>
        <p:spPr>
          <a:xfrm>
            <a:off x="811849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7" name="Rectangle 576"/>
          <p:cNvSpPr/>
          <p:nvPr/>
        </p:nvSpPr>
        <p:spPr>
          <a:xfrm>
            <a:off x="826613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8" name="Rectangle 577"/>
          <p:cNvSpPr/>
          <p:nvPr/>
        </p:nvSpPr>
        <p:spPr>
          <a:xfrm>
            <a:off x="841377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9" name="Rectangle 578"/>
          <p:cNvSpPr/>
          <p:nvPr/>
        </p:nvSpPr>
        <p:spPr>
          <a:xfrm>
            <a:off x="856140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0" name="Rectangle 579"/>
          <p:cNvSpPr/>
          <p:nvPr/>
        </p:nvSpPr>
        <p:spPr>
          <a:xfrm>
            <a:off x="870904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1" name="Rectangle 580"/>
          <p:cNvSpPr/>
          <p:nvPr/>
        </p:nvSpPr>
        <p:spPr>
          <a:xfrm>
            <a:off x="885668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2" name="Rectangle 581"/>
          <p:cNvSpPr/>
          <p:nvPr/>
        </p:nvSpPr>
        <p:spPr>
          <a:xfrm>
            <a:off x="900431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3" name="Rectangle 582"/>
          <p:cNvSpPr/>
          <p:nvPr/>
        </p:nvSpPr>
        <p:spPr>
          <a:xfrm>
            <a:off x="915195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4" name="Rectangle 583"/>
          <p:cNvSpPr/>
          <p:nvPr/>
        </p:nvSpPr>
        <p:spPr>
          <a:xfrm>
            <a:off x="929959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5" name="Rectangle 584"/>
          <p:cNvSpPr/>
          <p:nvPr/>
        </p:nvSpPr>
        <p:spPr>
          <a:xfrm>
            <a:off x="944722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6" name="Rectangle 585"/>
          <p:cNvSpPr/>
          <p:nvPr/>
        </p:nvSpPr>
        <p:spPr>
          <a:xfrm>
            <a:off x="959486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7" name="Rectangle 586"/>
          <p:cNvSpPr/>
          <p:nvPr/>
        </p:nvSpPr>
        <p:spPr>
          <a:xfrm>
            <a:off x="974250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8" name="Rectangle 587"/>
          <p:cNvSpPr/>
          <p:nvPr/>
        </p:nvSpPr>
        <p:spPr>
          <a:xfrm>
            <a:off x="217968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9" name="Rectangle 588"/>
          <p:cNvSpPr/>
          <p:nvPr/>
        </p:nvSpPr>
        <p:spPr>
          <a:xfrm>
            <a:off x="232732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0" name="Rectangle 589"/>
          <p:cNvSpPr/>
          <p:nvPr/>
        </p:nvSpPr>
        <p:spPr>
          <a:xfrm>
            <a:off x="247496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1" name="Rectangle 590"/>
          <p:cNvSpPr/>
          <p:nvPr/>
        </p:nvSpPr>
        <p:spPr>
          <a:xfrm>
            <a:off x="262260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2" name="Rectangle 591"/>
          <p:cNvSpPr/>
          <p:nvPr/>
        </p:nvSpPr>
        <p:spPr>
          <a:xfrm>
            <a:off x="277023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3" name="Rectangle 592"/>
          <p:cNvSpPr/>
          <p:nvPr/>
        </p:nvSpPr>
        <p:spPr>
          <a:xfrm>
            <a:off x="291787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4" name="Rectangle 593"/>
          <p:cNvSpPr/>
          <p:nvPr/>
        </p:nvSpPr>
        <p:spPr>
          <a:xfrm>
            <a:off x="306551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5" name="Rectangle 594"/>
          <p:cNvSpPr/>
          <p:nvPr/>
        </p:nvSpPr>
        <p:spPr>
          <a:xfrm>
            <a:off x="321314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6" name="Rectangle 595"/>
          <p:cNvSpPr/>
          <p:nvPr/>
        </p:nvSpPr>
        <p:spPr>
          <a:xfrm>
            <a:off x="337189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7" name="Rectangle 596"/>
          <p:cNvSpPr/>
          <p:nvPr/>
        </p:nvSpPr>
        <p:spPr>
          <a:xfrm>
            <a:off x="351953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8" name="Rectangle 597"/>
          <p:cNvSpPr/>
          <p:nvPr/>
        </p:nvSpPr>
        <p:spPr>
          <a:xfrm>
            <a:off x="366716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9" name="Rectangle 598"/>
          <p:cNvSpPr/>
          <p:nvPr/>
        </p:nvSpPr>
        <p:spPr>
          <a:xfrm>
            <a:off x="381480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0" name="Rectangle 599"/>
          <p:cNvSpPr/>
          <p:nvPr/>
        </p:nvSpPr>
        <p:spPr>
          <a:xfrm>
            <a:off x="396244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1" name="Rectangle 600"/>
          <p:cNvSpPr/>
          <p:nvPr/>
        </p:nvSpPr>
        <p:spPr>
          <a:xfrm>
            <a:off x="411007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2" name="Rectangle 601"/>
          <p:cNvSpPr/>
          <p:nvPr/>
        </p:nvSpPr>
        <p:spPr>
          <a:xfrm>
            <a:off x="425771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3" name="Rectangle 602"/>
          <p:cNvSpPr/>
          <p:nvPr/>
        </p:nvSpPr>
        <p:spPr>
          <a:xfrm>
            <a:off x="440535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4" name="Rectangle 603"/>
          <p:cNvSpPr/>
          <p:nvPr/>
        </p:nvSpPr>
        <p:spPr>
          <a:xfrm>
            <a:off x="455299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5" name="Rectangle 604"/>
          <p:cNvSpPr/>
          <p:nvPr/>
        </p:nvSpPr>
        <p:spPr>
          <a:xfrm>
            <a:off x="470062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6" name="Rectangle 605"/>
          <p:cNvSpPr/>
          <p:nvPr/>
        </p:nvSpPr>
        <p:spPr>
          <a:xfrm>
            <a:off x="484826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7" name="Rectangle 606"/>
          <p:cNvSpPr/>
          <p:nvPr/>
        </p:nvSpPr>
        <p:spPr>
          <a:xfrm>
            <a:off x="499590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8" name="Rectangle 607"/>
          <p:cNvSpPr/>
          <p:nvPr/>
        </p:nvSpPr>
        <p:spPr>
          <a:xfrm>
            <a:off x="514353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9" name="Rectangle 608"/>
          <p:cNvSpPr/>
          <p:nvPr/>
        </p:nvSpPr>
        <p:spPr>
          <a:xfrm>
            <a:off x="529117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0" name="Rectangle 609"/>
          <p:cNvSpPr/>
          <p:nvPr/>
        </p:nvSpPr>
        <p:spPr>
          <a:xfrm>
            <a:off x="543881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1" name="Rectangle 610"/>
          <p:cNvSpPr/>
          <p:nvPr/>
        </p:nvSpPr>
        <p:spPr>
          <a:xfrm>
            <a:off x="558644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2" name="Rectangle 611"/>
          <p:cNvSpPr/>
          <p:nvPr/>
        </p:nvSpPr>
        <p:spPr>
          <a:xfrm>
            <a:off x="574519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3" name="Rectangle 612"/>
          <p:cNvSpPr/>
          <p:nvPr/>
        </p:nvSpPr>
        <p:spPr>
          <a:xfrm>
            <a:off x="589283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4" name="Rectangle 613"/>
          <p:cNvSpPr/>
          <p:nvPr/>
        </p:nvSpPr>
        <p:spPr>
          <a:xfrm>
            <a:off x="604046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5" name="Rectangle 614"/>
          <p:cNvSpPr/>
          <p:nvPr/>
        </p:nvSpPr>
        <p:spPr>
          <a:xfrm>
            <a:off x="618810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6" name="Rectangle 615"/>
          <p:cNvSpPr/>
          <p:nvPr/>
        </p:nvSpPr>
        <p:spPr>
          <a:xfrm>
            <a:off x="633574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7" name="Rectangle 616"/>
          <p:cNvSpPr/>
          <p:nvPr/>
        </p:nvSpPr>
        <p:spPr>
          <a:xfrm>
            <a:off x="648338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8" name="Rectangle 617"/>
          <p:cNvSpPr/>
          <p:nvPr/>
        </p:nvSpPr>
        <p:spPr>
          <a:xfrm>
            <a:off x="663101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9" name="Rectangle 618"/>
          <p:cNvSpPr/>
          <p:nvPr/>
        </p:nvSpPr>
        <p:spPr>
          <a:xfrm>
            <a:off x="677865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0" name="Rectangle 619"/>
          <p:cNvSpPr/>
          <p:nvPr/>
        </p:nvSpPr>
        <p:spPr>
          <a:xfrm>
            <a:off x="692629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1" name="Rectangle 620"/>
          <p:cNvSpPr/>
          <p:nvPr/>
        </p:nvSpPr>
        <p:spPr>
          <a:xfrm>
            <a:off x="707392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2" name="Rectangle 621"/>
          <p:cNvSpPr/>
          <p:nvPr/>
        </p:nvSpPr>
        <p:spPr>
          <a:xfrm>
            <a:off x="722156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3" name="Rectangle 622"/>
          <p:cNvSpPr/>
          <p:nvPr/>
        </p:nvSpPr>
        <p:spPr>
          <a:xfrm>
            <a:off x="736920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4" name="Rectangle 623"/>
          <p:cNvSpPr/>
          <p:nvPr/>
        </p:nvSpPr>
        <p:spPr>
          <a:xfrm>
            <a:off x="751683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5" name="Rectangle 624"/>
          <p:cNvSpPr/>
          <p:nvPr/>
        </p:nvSpPr>
        <p:spPr>
          <a:xfrm>
            <a:off x="766447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6" name="Rectangle 625"/>
          <p:cNvSpPr/>
          <p:nvPr/>
        </p:nvSpPr>
        <p:spPr>
          <a:xfrm>
            <a:off x="781211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7" name="Rectangle 626"/>
          <p:cNvSpPr/>
          <p:nvPr/>
        </p:nvSpPr>
        <p:spPr>
          <a:xfrm>
            <a:off x="795975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8" name="Rectangle 627"/>
          <p:cNvSpPr/>
          <p:nvPr/>
        </p:nvSpPr>
        <p:spPr>
          <a:xfrm>
            <a:off x="811849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9" name="Rectangle 628"/>
          <p:cNvSpPr/>
          <p:nvPr/>
        </p:nvSpPr>
        <p:spPr>
          <a:xfrm>
            <a:off x="826613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0" name="Rectangle 629"/>
          <p:cNvSpPr/>
          <p:nvPr/>
        </p:nvSpPr>
        <p:spPr>
          <a:xfrm>
            <a:off x="841377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1" name="Rectangle 630"/>
          <p:cNvSpPr/>
          <p:nvPr/>
        </p:nvSpPr>
        <p:spPr>
          <a:xfrm>
            <a:off x="856140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2" name="Rectangle 631"/>
          <p:cNvSpPr/>
          <p:nvPr/>
        </p:nvSpPr>
        <p:spPr>
          <a:xfrm>
            <a:off x="870904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3" name="Rectangle 632"/>
          <p:cNvSpPr/>
          <p:nvPr/>
        </p:nvSpPr>
        <p:spPr>
          <a:xfrm>
            <a:off x="885668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4" name="Rectangle 633"/>
          <p:cNvSpPr/>
          <p:nvPr/>
        </p:nvSpPr>
        <p:spPr>
          <a:xfrm>
            <a:off x="900431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5" name="Rectangle 634"/>
          <p:cNvSpPr/>
          <p:nvPr/>
        </p:nvSpPr>
        <p:spPr>
          <a:xfrm>
            <a:off x="915195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6" name="Rectangle 635"/>
          <p:cNvSpPr/>
          <p:nvPr/>
        </p:nvSpPr>
        <p:spPr>
          <a:xfrm>
            <a:off x="929959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7" name="Rectangle 636"/>
          <p:cNvSpPr/>
          <p:nvPr/>
        </p:nvSpPr>
        <p:spPr>
          <a:xfrm>
            <a:off x="944722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8" name="Rectangle 637"/>
          <p:cNvSpPr/>
          <p:nvPr/>
        </p:nvSpPr>
        <p:spPr>
          <a:xfrm>
            <a:off x="959486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9" name="Rectangle 638"/>
          <p:cNvSpPr/>
          <p:nvPr/>
        </p:nvSpPr>
        <p:spPr>
          <a:xfrm>
            <a:off x="974250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0" name="Rectangle 639"/>
          <p:cNvSpPr/>
          <p:nvPr/>
        </p:nvSpPr>
        <p:spPr>
          <a:xfrm>
            <a:off x="217968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1" name="Rectangle 640"/>
          <p:cNvSpPr/>
          <p:nvPr/>
        </p:nvSpPr>
        <p:spPr>
          <a:xfrm>
            <a:off x="232732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2" name="Rectangle 641"/>
          <p:cNvSpPr/>
          <p:nvPr/>
        </p:nvSpPr>
        <p:spPr>
          <a:xfrm>
            <a:off x="247496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3" name="Rectangle 642"/>
          <p:cNvSpPr/>
          <p:nvPr/>
        </p:nvSpPr>
        <p:spPr>
          <a:xfrm>
            <a:off x="262260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4" name="Rectangle 643"/>
          <p:cNvSpPr/>
          <p:nvPr/>
        </p:nvSpPr>
        <p:spPr>
          <a:xfrm>
            <a:off x="277023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5" name="Rectangle 644"/>
          <p:cNvSpPr/>
          <p:nvPr/>
        </p:nvSpPr>
        <p:spPr>
          <a:xfrm>
            <a:off x="291787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6" name="Rectangle 645"/>
          <p:cNvSpPr/>
          <p:nvPr/>
        </p:nvSpPr>
        <p:spPr>
          <a:xfrm>
            <a:off x="306551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7" name="Rectangle 646"/>
          <p:cNvSpPr/>
          <p:nvPr/>
        </p:nvSpPr>
        <p:spPr>
          <a:xfrm>
            <a:off x="321314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8" name="Rectangle 647"/>
          <p:cNvSpPr/>
          <p:nvPr/>
        </p:nvSpPr>
        <p:spPr>
          <a:xfrm>
            <a:off x="337189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9" name="Rectangle 648"/>
          <p:cNvSpPr/>
          <p:nvPr/>
        </p:nvSpPr>
        <p:spPr>
          <a:xfrm>
            <a:off x="351953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0" name="Rectangle 649"/>
          <p:cNvSpPr/>
          <p:nvPr/>
        </p:nvSpPr>
        <p:spPr>
          <a:xfrm>
            <a:off x="366716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1" name="Rectangle 650"/>
          <p:cNvSpPr/>
          <p:nvPr/>
        </p:nvSpPr>
        <p:spPr>
          <a:xfrm>
            <a:off x="381480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2" name="Rectangle 651"/>
          <p:cNvSpPr/>
          <p:nvPr/>
        </p:nvSpPr>
        <p:spPr>
          <a:xfrm>
            <a:off x="396244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3" name="Rectangle 652"/>
          <p:cNvSpPr/>
          <p:nvPr/>
        </p:nvSpPr>
        <p:spPr>
          <a:xfrm>
            <a:off x="411007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4" name="Rectangle 653"/>
          <p:cNvSpPr/>
          <p:nvPr/>
        </p:nvSpPr>
        <p:spPr>
          <a:xfrm>
            <a:off x="425771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5" name="Rectangle 654"/>
          <p:cNvSpPr/>
          <p:nvPr/>
        </p:nvSpPr>
        <p:spPr>
          <a:xfrm>
            <a:off x="440535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6" name="Rectangle 655"/>
          <p:cNvSpPr/>
          <p:nvPr/>
        </p:nvSpPr>
        <p:spPr>
          <a:xfrm>
            <a:off x="455299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7" name="Rectangle 656"/>
          <p:cNvSpPr/>
          <p:nvPr/>
        </p:nvSpPr>
        <p:spPr>
          <a:xfrm>
            <a:off x="470062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8" name="Rectangle 657"/>
          <p:cNvSpPr/>
          <p:nvPr/>
        </p:nvSpPr>
        <p:spPr>
          <a:xfrm>
            <a:off x="484826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9" name="Rectangle 658"/>
          <p:cNvSpPr/>
          <p:nvPr/>
        </p:nvSpPr>
        <p:spPr>
          <a:xfrm>
            <a:off x="499590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0" name="Rectangle 659"/>
          <p:cNvSpPr/>
          <p:nvPr/>
        </p:nvSpPr>
        <p:spPr>
          <a:xfrm>
            <a:off x="514353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1" name="Rectangle 660"/>
          <p:cNvSpPr/>
          <p:nvPr/>
        </p:nvSpPr>
        <p:spPr>
          <a:xfrm>
            <a:off x="529117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2" name="Rectangle 661"/>
          <p:cNvSpPr/>
          <p:nvPr/>
        </p:nvSpPr>
        <p:spPr>
          <a:xfrm>
            <a:off x="543881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3" name="Rectangle 662"/>
          <p:cNvSpPr/>
          <p:nvPr/>
        </p:nvSpPr>
        <p:spPr>
          <a:xfrm>
            <a:off x="558644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4" name="Rectangle 663"/>
          <p:cNvSpPr/>
          <p:nvPr/>
        </p:nvSpPr>
        <p:spPr>
          <a:xfrm>
            <a:off x="574519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5" name="Rectangle 664"/>
          <p:cNvSpPr/>
          <p:nvPr/>
        </p:nvSpPr>
        <p:spPr>
          <a:xfrm>
            <a:off x="589283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6" name="Rectangle 665"/>
          <p:cNvSpPr/>
          <p:nvPr/>
        </p:nvSpPr>
        <p:spPr>
          <a:xfrm>
            <a:off x="604046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7" name="Rectangle 666"/>
          <p:cNvSpPr/>
          <p:nvPr/>
        </p:nvSpPr>
        <p:spPr>
          <a:xfrm>
            <a:off x="618810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8" name="Rectangle 667"/>
          <p:cNvSpPr/>
          <p:nvPr/>
        </p:nvSpPr>
        <p:spPr>
          <a:xfrm>
            <a:off x="633574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9" name="Rectangle 668"/>
          <p:cNvSpPr/>
          <p:nvPr/>
        </p:nvSpPr>
        <p:spPr>
          <a:xfrm>
            <a:off x="648338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0" name="Rectangle 669"/>
          <p:cNvSpPr/>
          <p:nvPr/>
        </p:nvSpPr>
        <p:spPr>
          <a:xfrm>
            <a:off x="663101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1" name="Rectangle 670"/>
          <p:cNvSpPr/>
          <p:nvPr/>
        </p:nvSpPr>
        <p:spPr>
          <a:xfrm>
            <a:off x="677865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2" name="Rectangle 671"/>
          <p:cNvSpPr/>
          <p:nvPr/>
        </p:nvSpPr>
        <p:spPr>
          <a:xfrm>
            <a:off x="692629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3" name="Rectangle 672"/>
          <p:cNvSpPr/>
          <p:nvPr/>
        </p:nvSpPr>
        <p:spPr>
          <a:xfrm>
            <a:off x="707392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4" name="Rectangle 673"/>
          <p:cNvSpPr/>
          <p:nvPr/>
        </p:nvSpPr>
        <p:spPr>
          <a:xfrm>
            <a:off x="722156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5" name="Rectangle 674"/>
          <p:cNvSpPr/>
          <p:nvPr/>
        </p:nvSpPr>
        <p:spPr>
          <a:xfrm>
            <a:off x="736920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6" name="Rectangle 675"/>
          <p:cNvSpPr/>
          <p:nvPr/>
        </p:nvSpPr>
        <p:spPr>
          <a:xfrm>
            <a:off x="751683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7" name="Rectangle 676"/>
          <p:cNvSpPr/>
          <p:nvPr/>
        </p:nvSpPr>
        <p:spPr>
          <a:xfrm>
            <a:off x="766447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8" name="Rectangle 677"/>
          <p:cNvSpPr/>
          <p:nvPr/>
        </p:nvSpPr>
        <p:spPr>
          <a:xfrm>
            <a:off x="781211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9" name="Rectangle 678"/>
          <p:cNvSpPr/>
          <p:nvPr/>
        </p:nvSpPr>
        <p:spPr>
          <a:xfrm>
            <a:off x="795975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0" name="Rectangle 679"/>
          <p:cNvSpPr/>
          <p:nvPr/>
        </p:nvSpPr>
        <p:spPr>
          <a:xfrm>
            <a:off x="811849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1" name="Rectangle 680"/>
          <p:cNvSpPr/>
          <p:nvPr/>
        </p:nvSpPr>
        <p:spPr>
          <a:xfrm>
            <a:off x="826613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2" name="Rectangle 681"/>
          <p:cNvSpPr/>
          <p:nvPr/>
        </p:nvSpPr>
        <p:spPr>
          <a:xfrm>
            <a:off x="841377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3" name="Rectangle 682"/>
          <p:cNvSpPr/>
          <p:nvPr/>
        </p:nvSpPr>
        <p:spPr>
          <a:xfrm>
            <a:off x="856140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4" name="Rectangle 683"/>
          <p:cNvSpPr/>
          <p:nvPr/>
        </p:nvSpPr>
        <p:spPr>
          <a:xfrm>
            <a:off x="870904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5" name="Rectangle 684"/>
          <p:cNvSpPr/>
          <p:nvPr/>
        </p:nvSpPr>
        <p:spPr>
          <a:xfrm>
            <a:off x="885668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6" name="Rectangle 685"/>
          <p:cNvSpPr/>
          <p:nvPr/>
        </p:nvSpPr>
        <p:spPr>
          <a:xfrm>
            <a:off x="900431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7" name="Rectangle 686"/>
          <p:cNvSpPr/>
          <p:nvPr/>
        </p:nvSpPr>
        <p:spPr>
          <a:xfrm>
            <a:off x="915195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8" name="Rectangle 687"/>
          <p:cNvSpPr/>
          <p:nvPr/>
        </p:nvSpPr>
        <p:spPr>
          <a:xfrm>
            <a:off x="929959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9" name="Rectangle 688"/>
          <p:cNvSpPr/>
          <p:nvPr/>
        </p:nvSpPr>
        <p:spPr>
          <a:xfrm>
            <a:off x="944722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0" name="Rectangle 689"/>
          <p:cNvSpPr/>
          <p:nvPr/>
        </p:nvSpPr>
        <p:spPr>
          <a:xfrm>
            <a:off x="959486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1" name="Rectangle 690"/>
          <p:cNvSpPr/>
          <p:nvPr/>
        </p:nvSpPr>
        <p:spPr>
          <a:xfrm>
            <a:off x="974250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2" name="Rectangle 691"/>
          <p:cNvSpPr/>
          <p:nvPr/>
        </p:nvSpPr>
        <p:spPr>
          <a:xfrm>
            <a:off x="217968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3" name="Rectangle 692"/>
          <p:cNvSpPr/>
          <p:nvPr/>
        </p:nvSpPr>
        <p:spPr>
          <a:xfrm>
            <a:off x="232732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4" name="Rectangle 693"/>
          <p:cNvSpPr/>
          <p:nvPr/>
        </p:nvSpPr>
        <p:spPr>
          <a:xfrm>
            <a:off x="247496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5" name="Rectangle 694"/>
          <p:cNvSpPr/>
          <p:nvPr/>
        </p:nvSpPr>
        <p:spPr>
          <a:xfrm>
            <a:off x="262260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6" name="Rectangle 695"/>
          <p:cNvSpPr/>
          <p:nvPr/>
        </p:nvSpPr>
        <p:spPr>
          <a:xfrm>
            <a:off x="277023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7" name="Rectangle 696"/>
          <p:cNvSpPr/>
          <p:nvPr/>
        </p:nvSpPr>
        <p:spPr>
          <a:xfrm>
            <a:off x="291787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8" name="Rectangle 697"/>
          <p:cNvSpPr/>
          <p:nvPr/>
        </p:nvSpPr>
        <p:spPr>
          <a:xfrm>
            <a:off x="306551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9" name="Rectangle 698"/>
          <p:cNvSpPr/>
          <p:nvPr/>
        </p:nvSpPr>
        <p:spPr>
          <a:xfrm>
            <a:off x="321314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0" name="Rectangle 699"/>
          <p:cNvSpPr/>
          <p:nvPr/>
        </p:nvSpPr>
        <p:spPr>
          <a:xfrm>
            <a:off x="337189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1" name="Rectangle 700"/>
          <p:cNvSpPr/>
          <p:nvPr/>
        </p:nvSpPr>
        <p:spPr>
          <a:xfrm>
            <a:off x="351953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2" name="Rectangle 701"/>
          <p:cNvSpPr/>
          <p:nvPr/>
        </p:nvSpPr>
        <p:spPr>
          <a:xfrm>
            <a:off x="366716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3" name="Rectangle 702"/>
          <p:cNvSpPr/>
          <p:nvPr/>
        </p:nvSpPr>
        <p:spPr>
          <a:xfrm>
            <a:off x="381480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4" name="Rectangle 703"/>
          <p:cNvSpPr/>
          <p:nvPr/>
        </p:nvSpPr>
        <p:spPr>
          <a:xfrm>
            <a:off x="396244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5" name="Rectangle 704"/>
          <p:cNvSpPr/>
          <p:nvPr/>
        </p:nvSpPr>
        <p:spPr>
          <a:xfrm>
            <a:off x="411007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6" name="Rectangle 705"/>
          <p:cNvSpPr/>
          <p:nvPr/>
        </p:nvSpPr>
        <p:spPr>
          <a:xfrm>
            <a:off x="425771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7" name="Rectangle 706"/>
          <p:cNvSpPr/>
          <p:nvPr/>
        </p:nvSpPr>
        <p:spPr>
          <a:xfrm>
            <a:off x="440535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8" name="Rectangle 707"/>
          <p:cNvSpPr/>
          <p:nvPr/>
        </p:nvSpPr>
        <p:spPr>
          <a:xfrm>
            <a:off x="455299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9" name="Rectangle 708"/>
          <p:cNvSpPr/>
          <p:nvPr/>
        </p:nvSpPr>
        <p:spPr>
          <a:xfrm>
            <a:off x="470062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0" name="Rectangle 709"/>
          <p:cNvSpPr/>
          <p:nvPr/>
        </p:nvSpPr>
        <p:spPr>
          <a:xfrm>
            <a:off x="484826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1" name="Rectangle 710"/>
          <p:cNvSpPr/>
          <p:nvPr/>
        </p:nvSpPr>
        <p:spPr>
          <a:xfrm>
            <a:off x="499590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2" name="Rectangle 711"/>
          <p:cNvSpPr/>
          <p:nvPr/>
        </p:nvSpPr>
        <p:spPr>
          <a:xfrm>
            <a:off x="514353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3" name="Rectangle 712"/>
          <p:cNvSpPr/>
          <p:nvPr/>
        </p:nvSpPr>
        <p:spPr>
          <a:xfrm>
            <a:off x="529117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4" name="Rectangle 713"/>
          <p:cNvSpPr/>
          <p:nvPr/>
        </p:nvSpPr>
        <p:spPr>
          <a:xfrm>
            <a:off x="543881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5" name="Rectangle 714"/>
          <p:cNvSpPr/>
          <p:nvPr/>
        </p:nvSpPr>
        <p:spPr>
          <a:xfrm>
            <a:off x="558644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6" name="Rectangle 715"/>
          <p:cNvSpPr/>
          <p:nvPr/>
        </p:nvSpPr>
        <p:spPr>
          <a:xfrm>
            <a:off x="574519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" name="Rectangle 716"/>
          <p:cNvSpPr/>
          <p:nvPr/>
        </p:nvSpPr>
        <p:spPr>
          <a:xfrm>
            <a:off x="589283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8" name="Rectangle 717"/>
          <p:cNvSpPr/>
          <p:nvPr/>
        </p:nvSpPr>
        <p:spPr>
          <a:xfrm>
            <a:off x="604046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9" name="Rectangle 718"/>
          <p:cNvSpPr/>
          <p:nvPr/>
        </p:nvSpPr>
        <p:spPr>
          <a:xfrm>
            <a:off x="618810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0" name="Rectangle 719"/>
          <p:cNvSpPr/>
          <p:nvPr/>
        </p:nvSpPr>
        <p:spPr>
          <a:xfrm>
            <a:off x="633574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1" name="Rectangle 720"/>
          <p:cNvSpPr/>
          <p:nvPr/>
        </p:nvSpPr>
        <p:spPr>
          <a:xfrm>
            <a:off x="648338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2" name="Rectangle 721"/>
          <p:cNvSpPr/>
          <p:nvPr/>
        </p:nvSpPr>
        <p:spPr>
          <a:xfrm>
            <a:off x="663101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3" name="Rectangle 722"/>
          <p:cNvSpPr/>
          <p:nvPr/>
        </p:nvSpPr>
        <p:spPr>
          <a:xfrm>
            <a:off x="677865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4" name="Rectangle 723"/>
          <p:cNvSpPr/>
          <p:nvPr/>
        </p:nvSpPr>
        <p:spPr>
          <a:xfrm>
            <a:off x="692629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5" name="Rectangle 724"/>
          <p:cNvSpPr/>
          <p:nvPr/>
        </p:nvSpPr>
        <p:spPr>
          <a:xfrm>
            <a:off x="707392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6" name="Rectangle 725"/>
          <p:cNvSpPr/>
          <p:nvPr/>
        </p:nvSpPr>
        <p:spPr>
          <a:xfrm>
            <a:off x="722156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7" name="Rectangle 726"/>
          <p:cNvSpPr/>
          <p:nvPr/>
        </p:nvSpPr>
        <p:spPr>
          <a:xfrm>
            <a:off x="736920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8" name="Rectangle 727"/>
          <p:cNvSpPr/>
          <p:nvPr/>
        </p:nvSpPr>
        <p:spPr>
          <a:xfrm>
            <a:off x="751683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9" name="Rectangle 728"/>
          <p:cNvSpPr/>
          <p:nvPr/>
        </p:nvSpPr>
        <p:spPr>
          <a:xfrm>
            <a:off x="766447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0" name="Rectangle 729"/>
          <p:cNvSpPr/>
          <p:nvPr/>
        </p:nvSpPr>
        <p:spPr>
          <a:xfrm>
            <a:off x="781211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1" name="Rectangle 730"/>
          <p:cNvSpPr/>
          <p:nvPr/>
        </p:nvSpPr>
        <p:spPr>
          <a:xfrm>
            <a:off x="795975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2" name="Rectangle 731"/>
          <p:cNvSpPr/>
          <p:nvPr/>
        </p:nvSpPr>
        <p:spPr>
          <a:xfrm>
            <a:off x="811849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3" name="Rectangle 732"/>
          <p:cNvSpPr/>
          <p:nvPr/>
        </p:nvSpPr>
        <p:spPr>
          <a:xfrm>
            <a:off x="826613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4" name="Rectangle 733"/>
          <p:cNvSpPr/>
          <p:nvPr/>
        </p:nvSpPr>
        <p:spPr>
          <a:xfrm>
            <a:off x="841377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5" name="Rectangle 734"/>
          <p:cNvSpPr/>
          <p:nvPr/>
        </p:nvSpPr>
        <p:spPr>
          <a:xfrm>
            <a:off x="856140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6" name="Rectangle 735"/>
          <p:cNvSpPr/>
          <p:nvPr/>
        </p:nvSpPr>
        <p:spPr>
          <a:xfrm>
            <a:off x="870904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7" name="Rectangle 736"/>
          <p:cNvSpPr/>
          <p:nvPr/>
        </p:nvSpPr>
        <p:spPr>
          <a:xfrm>
            <a:off x="885668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8" name="Rectangle 737"/>
          <p:cNvSpPr/>
          <p:nvPr/>
        </p:nvSpPr>
        <p:spPr>
          <a:xfrm>
            <a:off x="900431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9" name="Rectangle 738"/>
          <p:cNvSpPr/>
          <p:nvPr/>
        </p:nvSpPr>
        <p:spPr>
          <a:xfrm>
            <a:off x="915195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0" name="Rectangle 739"/>
          <p:cNvSpPr/>
          <p:nvPr/>
        </p:nvSpPr>
        <p:spPr>
          <a:xfrm>
            <a:off x="929959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1" name="Rectangle 740"/>
          <p:cNvSpPr/>
          <p:nvPr/>
        </p:nvSpPr>
        <p:spPr>
          <a:xfrm>
            <a:off x="944722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2" name="Rectangle 741"/>
          <p:cNvSpPr/>
          <p:nvPr/>
        </p:nvSpPr>
        <p:spPr>
          <a:xfrm>
            <a:off x="959486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3" name="Rectangle 742"/>
          <p:cNvSpPr/>
          <p:nvPr/>
        </p:nvSpPr>
        <p:spPr>
          <a:xfrm>
            <a:off x="974250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4" name="Rectangle 743"/>
          <p:cNvSpPr/>
          <p:nvPr/>
        </p:nvSpPr>
        <p:spPr>
          <a:xfrm>
            <a:off x="217968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5" name="Rectangle 744"/>
          <p:cNvSpPr/>
          <p:nvPr/>
        </p:nvSpPr>
        <p:spPr>
          <a:xfrm>
            <a:off x="232732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6" name="Rectangle 745"/>
          <p:cNvSpPr/>
          <p:nvPr/>
        </p:nvSpPr>
        <p:spPr>
          <a:xfrm>
            <a:off x="247496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7" name="Rectangle 746"/>
          <p:cNvSpPr/>
          <p:nvPr/>
        </p:nvSpPr>
        <p:spPr>
          <a:xfrm>
            <a:off x="262260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8" name="Rectangle 747"/>
          <p:cNvSpPr/>
          <p:nvPr/>
        </p:nvSpPr>
        <p:spPr>
          <a:xfrm>
            <a:off x="2770237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9" name="Rectangle 748"/>
          <p:cNvSpPr/>
          <p:nvPr/>
        </p:nvSpPr>
        <p:spPr>
          <a:xfrm>
            <a:off x="291787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0" name="Rectangle 749"/>
          <p:cNvSpPr/>
          <p:nvPr/>
        </p:nvSpPr>
        <p:spPr>
          <a:xfrm>
            <a:off x="306551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1" name="Rectangle 750"/>
          <p:cNvSpPr/>
          <p:nvPr/>
        </p:nvSpPr>
        <p:spPr>
          <a:xfrm>
            <a:off x="321314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2" name="Rectangle 751"/>
          <p:cNvSpPr/>
          <p:nvPr/>
        </p:nvSpPr>
        <p:spPr>
          <a:xfrm>
            <a:off x="337189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3" name="Rectangle 752"/>
          <p:cNvSpPr/>
          <p:nvPr/>
        </p:nvSpPr>
        <p:spPr>
          <a:xfrm>
            <a:off x="351953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4" name="Rectangle 753"/>
          <p:cNvSpPr/>
          <p:nvPr/>
        </p:nvSpPr>
        <p:spPr>
          <a:xfrm>
            <a:off x="366716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5" name="Rectangle 754"/>
          <p:cNvSpPr/>
          <p:nvPr/>
        </p:nvSpPr>
        <p:spPr>
          <a:xfrm>
            <a:off x="381480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6" name="Rectangle 755"/>
          <p:cNvSpPr/>
          <p:nvPr/>
        </p:nvSpPr>
        <p:spPr>
          <a:xfrm>
            <a:off x="396244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7" name="Rectangle 756"/>
          <p:cNvSpPr/>
          <p:nvPr/>
        </p:nvSpPr>
        <p:spPr>
          <a:xfrm>
            <a:off x="411007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8" name="Rectangle 757"/>
          <p:cNvSpPr/>
          <p:nvPr/>
        </p:nvSpPr>
        <p:spPr>
          <a:xfrm>
            <a:off x="425771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9" name="Rectangle 758"/>
          <p:cNvSpPr/>
          <p:nvPr/>
        </p:nvSpPr>
        <p:spPr>
          <a:xfrm>
            <a:off x="440535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0" name="Rectangle 759"/>
          <p:cNvSpPr/>
          <p:nvPr/>
        </p:nvSpPr>
        <p:spPr>
          <a:xfrm>
            <a:off x="455299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1" name="Rectangle 760"/>
          <p:cNvSpPr/>
          <p:nvPr/>
        </p:nvSpPr>
        <p:spPr>
          <a:xfrm>
            <a:off x="4700627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2" name="Rectangle 761"/>
          <p:cNvSpPr/>
          <p:nvPr/>
        </p:nvSpPr>
        <p:spPr>
          <a:xfrm>
            <a:off x="484826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3" name="Rectangle 762"/>
          <p:cNvSpPr/>
          <p:nvPr/>
        </p:nvSpPr>
        <p:spPr>
          <a:xfrm>
            <a:off x="499590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4" name="Rectangle 763"/>
          <p:cNvSpPr/>
          <p:nvPr/>
        </p:nvSpPr>
        <p:spPr>
          <a:xfrm>
            <a:off x="514353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5" name="Rectangle 764"/>
          <p:cNvSpPr/>
          <p:nvPr/>
        </p:nvSpPr>
        <p:spPr>
          <a:xfrm>
            <a:off x="529117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6" name="Rectangle 765"/>
          <p:cNvSpPr/>
          <p:nvPr/>
        </p:nvSpPr>
        <p:spPr>
          <a:xfrm>
            <a:off x="543881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7" name="Rectangle 766"/>
          <p:cNvSpPr/>
          <p:nvPr/>
        </p:nvSpPr>
        <p:spPr>
          <a:xfrm>
            <a:off x="558644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8" name="Rectangle 767"/>
          <p:cNvSpPr/>
          <p:nvPr/>
        </p:nvSpPr>
        <p:spPr>
          <a:xfrm>
            <a:off x="574519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9" name="Rectangle 768"/>
          <p:cNvSpPr/>
          <p:nvPr/>
        </p:nvSpPr>
        <p:spPr>
          <a:xfrm>
            <a:off x="589283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0" name="Rectangle 769"/>
          <p:cNvSpPr/>
          <p:nvPr/>
        </p:nvSpPr>
        <p:spPr>
          <a:xfrm>
            <a:off x="604046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1" name="Rectangle 770"/>
          <p:cNvSpPr/>
          <p:nvPr/>
        </p:nvSpPr>
        <p:spPr>
          <a:xfrm>
            <a:off x="618810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2" name="Rectangle 771"/>
          <p:cNvSpPr/>
          <p:nvPr/>
        </p:nvSpPr>
        <p:spPr>
          <a:xfrm>
            <a:off x="633574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3" name="Rectangle 772"/>
          <p:cNvSpPr/>
          <p:nvPr/>
        </p:nvSpPr>
        <p:spPr>
          <a:xfrm>
            <a:off x="648338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4" name="Rectangle 773"/>
          <p:cNvSpPr/>
          <p:nvPr/>
        </p:nvSpPr>
        <p:spPr>
          <a:xfrm>
            <a:off x="6631017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5" name="Rectangle 774"/>
          <p:cNvSpPr/>
          <p:nvPr/>
        </p:nvSpPr>
        <p:spPr>
          <a:xfrm>
            <a:off x="677865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6" name="Rectangle 775"/>
          <p:cNvSpPr/>
          <p:nvPr/>
        </p:nvSpPr>
        <p:spPr>
          <a:xfrm>
            <a:off x="692629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7" name="Rectangle 776"/>
          <p:cNvSpPr/>
          <p:nvPr/>
        </p:nvSpPr>
        <p:spPr>
          <a:xfrm>
            <a:off x="707392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8" name="Rectangle 777"/>
          <p:cNvSpPr/>
          <p:nvPr/>
        </p:nvSpPr>
        <p:spPr>
          <a:xfrm>
            <a:off x="722156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9" name="Rectangle 778"/>
          <p:cNvSpPr/>
          <p:nvPr/>
        </p:nvSpPr>
        <p:spPr>
          <a:xfrm>
            <a:off x="736920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0" name="Rectangle 779"/>
          <p:cNvSpPr/>
          <p:nvPr/>
        </p:nvSpPr>
        <p:spPr>
          <a:xfrm>
            <a:off x="751683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1" name="Rectangle 780"/>
          <p:cNvSpPr/>
          <p:nvPr/>
        </p:nvSpPr>
        <p:spPr>
          <a:xfrm>
            <a:off x="766447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2" name="Rectangle 781"/>
          <p:cNvSpPr/>
          <p:nvPr/>
        </p:nvSpPr>
        <p:spPr>
          <a:xfrm>
            <a:off x="781211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3" name="Rectangle 782"/>
          <p:cNvSpPr/>
          <p:nvPr/>
        </p:nvSpPr>
        <p:spPr>
          <a:xfrm>
            <a:off x="795975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4" name="Rectangle 783"/>
          <p:cNvSpPr/>
          <p:nvPr/>
        </p:nvSpPr>
        <p:spPr>
          <a:xfrm>
            <a:off x="811849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5" name="Rectangle 784"/>
          <p:cNvSpPr/>
          <p:nvPr/>
        </p:nvSpPr>
        <p:spPr>
          <a:xfrm>
            <a:off x="826613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6" name="Rectangle 785"/>
          <p:cNvSpPr/>
          <p:nvPr/>
        </p:nvSpPr>
        <p:spPr>
          <a:xfrm>
            <a:off x="841377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7" name="Rectangle 786"/>
          <p:cNvSpPr/>
          <p:nvPr/>
        </p:nvSpPr>
        <p:spPr>
          <a:xfrm>
            <a:off x="8561407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8" name="Rectangle 787"/>
          <p:cNvSpPr/>
          <p:nvPr/>
        </p:nvSpPr>
        <p:spPr>
          <a:xfrm>
            <a:off x="870904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9" name="Rectangle 788"/>
          <p:cNvSpPr/>
          <p:nvPr/>
        </p:nvSpPr>
        <p:spPr>
          <a:xfrm>
            <a:off x="885668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0" name="Rectangle 789"/>
          <p:cNvSpPr/>
          <p:nvPr/>
        </p:nvSpPr>
        <p:spPr>
          <a:xfrm>
            <a:off x="900431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1" name="Rectangle 790"/>
          <p:cNvSpPr/>
          <p:nvPr/>
        </p:nvSpPr>
        <p:spPr>
          <a:xfrm>
            <a:off x="915195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2" name="Rectangle 791"/>
          <p:cNvSpPr/>
          <p:nvPr/>
        </p:nvSpPr>
        <p:spPr>
          <a:xfrm>
            <a:off x="929959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3" name="Rectangle 792"/>
          <p:cNvSpPr/>
          <p:nvPr/>
        </p:nvSpPr>
        <p:spPr>
          <a:xfrm>
            <a:off x="944722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4" name="Rectangle 793"/>
          <p:cNvSpPr/>
          <p:nvPr/>
        </p:nvSpPr>
        <p:spPr>
          <a:xfrm>
            <a:off x="959486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5" name="Rectangle 794"/>
          <p:cNvSpPr/>
          <p:nvPr/>
        </p:nvSpPr>
        <p:spPr>
          <a:xfrm>
            <a:off x="974250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6" name="Rectangle 795"/>
          <p:cNvSpPr/>
          <p:nvPr/>
        </p:nvSpPr>
        <p:spPr>
          <a:xfrm>
            <a:off x="2179689" y="2314607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7" name="Rectangle 796"/>
          <p:cNvSpPr/>
          <p:nvPr/>
        </p:nvSpPr>
        <p:spPr>
          <a:xfrm>
            <a:off x="2327326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8" name="Rectangle 797"/>
          <p:cNvSpPr/>
          <p:nvPr/>
        </p:nvSpPr>
        <p:spPr>
          <a:xfrm>
            <a:off x="2474963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99" name="Rectangle 798"/>
          <p:cNvSpPr/>
          <p:nvPr/>
        </p:nvSpPr>
        <p:spPr>
          <a:xfrm>
            <a:off x="2622600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0" name="Rectangle 799"/>
          <p:cNvSpPr/>
          <p:nvPr/>
        </p:nvSpPr>
        <p:spPr>
          <a:xfrm>
            <a:off x="2770237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1" name="Rectangle 800"/>
          <p:cNvSpPr/>
          <p:nvPr/>
        </p:nvSpPr>
        <p:spPr>
          <a:xfrm>
            <a:off x="2917874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2" name="Rectangle 801"/>
          <p:cNvSpPr/>
          <p:nvPr/>
        </p:nvSpPr>
        <p:spPr>
          <a:xfrm>
            <a:off x="3065511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3" name="Rectangle 802"/>
          <p:cNvSpPr/>
          <p:nvPr/>
        </p:nvSpPr>
        <p:spPr>
          <a:xfrm>
            <a:off x="3213148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4" name="Rectangle 803"/>
          <p:cNvSpPr/>
          <p:nvPr/>
        </p:nvSpPr>
        <p:spPr>
          <a:xfrm>
            <a:off x="3371894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5" name="Rectangle 804"/>
          <p:cNvSpPr/>
          <p:nvPr/>
        </p:nvSpPr>
        <p:spPr>
          <a:xfrm>
            <a:off x="3519531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6" name="Rectangle 805"/>
          <p:cNvSpPr/>
          <p:nvPr/>
        </p:nvSpPr>
        <p:spPr>
          <a:xfrm>
            <a:off x="3667168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7" name="Rectangle 806"/>
          <p:cNvSpPr/>
          <p:nvPr/>
        </p:nvSpPr>
        <p:spPr>
          <a:xfrm>
            <a:off x="3814805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8" name="Rectangle 807"/>
          <p:cNvSpPr/>
          <p:nvPr/>
        </p:nvSpPr>
        <p:spPr>
          <a:xfrm>
            <a:off x="3962442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9" name="Rectangle 808"/>
          <p:cNvSpPr/>
          <p:nvPr/>
        </p:nvSpPr>
        <p:spPr>
          <a:xfrm>
            <a:off x="4110079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0" name="Rectangle 809"/>
          <p:cNvSpPr/>
          <p:nvPr/>
        </p:nvSpPr>
        <p:spPr>
          <a:xfrm>
            <a:off x="4257716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1" name="Rectangle 810"/>
          <p:cNvSpPr/>
          <p:nvPr/>
        </p:nvSpPr>
        <p:spPr>
          <a:xfrm>
            <a:off x="4405353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2" name="Rectangle 811"/>
          <p:cNvSpPr/>
          <p:nvPr/>
        </p:nvSpPr>
        <p:spPr>
          <a:xfrm>
            <a:off x="4552990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2327326" y="2527300"/>
            <a:ext cx="2333664" cy="6223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/>
              <a:t>TIME LEFT</a:t>
            </a:r>
          </a:p>
        </p:txBody>
      </p:sp>
      <p:sp>
        <p:nvSpPr>
          <p:cNvPr id="813" name="Rectangle 812"/>
          <p:cNvSpPr/>
          <p:nvPr/>
        </p:nvSpPr>
        <p:spPr>
          <a:xfrm>
            <a:off x="2327326" y="3251200"/>
            <a:ext cx="2333664" cy="62230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 smtClean="0"/>
              <a:t>16 </a:t>
            </a:r>
            <a:r>
              <a:rPr lang="en-GB" sz="4000" b="1" dirty="0"/>
              <a:t>WEEKS</a:t>
            </a:r>
          </a:p>
        </p:txBody>
      </p:sp>
      <p:sp>
        <p:nvSpPr>
          <p:cNvPr id="814" name="Rectangle 813"/>
          <p:cNvSpPr/>
          <p:nvPr/>
        </p:nvSpPr>
        <p:spPr>
          <a:xfrm>
            <a:off x="2327326" y="3965575"/>
            <a:ext cx="2333664" cy="6223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 smtClean="0"/>
              <a:t>TO GCSEs</a:t>
            </a:r>
            <a:endParaRPr lang="en-GB" sz="4000" b="1" dirty="0"/>
          </a:p>
        </p:txBody>
      </p:sp>
    </p:spTree>
    <p:extLst>
      <p:ext uri="{BB962C8B-B14F-4D97-AF65-F5344CB8AC3E}">
        <p14:creationId xmlns:p14="http://schemas.microsoft.com/office/powerpoint/2010/main" val="167828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3" grpId="0" animBg="1"/>
      <p:bldP spid="81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0"/>
            <a:ext cx="8062504" cy="4323806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GB" sz="12000" b="1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EXCEPT</a:t>
            </a:r>
            <a:endParaRPr lang="en-GB" sz="9600" b="1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161903"/>
            <a:ext cx="12192000" cy="43238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GB" sz="20800" b="1" dirty="0" smtClean="0"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IT ISN'T</a:t>
            </a:r>
            <a:endParaRPr lang="en-GB" sz="16600" b="1" dirty="0">
              <a:solidFill>
                <a:srgbClr val="C000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000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968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32732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47496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62260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277023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291787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06551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321314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37189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51953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66716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381480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396244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411007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425771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440535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455299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470062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84826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499590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514353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529117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543881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558644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574519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589283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604046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618810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633574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648338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663101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677865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692629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707392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722156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736920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751683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766447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781211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795975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811849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/>
          <p:cNvSpPr/>
          <p:nvPr/>
        </p:nvSpPr>
        <p:spPr>
          <a:xfrm>
            <a:off x="826613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841377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856140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>
            <a:off x="870904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885668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900431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915195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/>
          <p:cNvSpPr/>
          <p:nvPr/>
        </p:nvSpPr>
        <p:spPr>
          <a:xfrm>
            <a:off x="929959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944722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/>
          <p:cNvSpPr/>
          <p:nvPr/>
        </p:nvSpPr>
        <p:spPr>
          <a:xfrm>
            <a:off x="959486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974250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/>
          <p:cNvSpPr/>
          <p:nvPr/>
        </p:nvSpPr>
        <p:spPr>
          <a:xfrm>
            <a:off x="217968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/>
          <p:cNvSpPr/>
          <p:nvPr/>
        </p:nvSpPr>
        <p:spPr>
          <a:xfrm>
            <a:off x="232732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/>
          <p:cNvSpPr/>
          <p:nvPr/>
        </p:nvSpPr>
        <p:spPr>
          <a:xfrm>
            <a:off x="247496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/>
          <p:cNvSpPr/>
          <p:nvPr/>
        </p:nvSpPr>
        <p:spPr>
          <a:xfrm>
            <a:off x="262260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/>
          <p:cNvSpPr/>
          <p:nvPr/>
        </p:nvSpPr>
        <p:spPr>
          <a:xfrm>
            <a:off x="277023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 72"/>
          <p:cNvSpPr/>
          <p:nvPr/>
        </p:nvSpPr>
        <p:spPr>
          <a:xfrm>
            <a:off x="291787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 73"/>
          <p:cNvSpPr/>
          <p:nvPr/>
        </p:nvSpPr>
        <p:spPr>
          <a:xfrm>
            <a:off x="306551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/>
          <p:cNvSpPr/>
          <p:nvPr/>
        </p:nvSpPr>
        <p:spPr>
          <a:xfrm>
            <a:off x="321314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/>
          <p:cNvSpPr/>
          <p:nvPr/>
        </p:nvSpPr>
        <p:spPr>
          <a:xfrm>
            <a:off x="337189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 76"/>
          <p:cNvSpPr/>
          <p:nvPr/>
        </p:nvSpPr>
        <p:spPr>
          <a:xfrm>
            <a:off x="351953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 77"/>
          <p:cNvSpPr/>
          <p:nvPr/>
        </p:nvSpPr>
        <p:spPr>
          <a:xfrm>
            <a:off x="366716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ctangle 78"/>
          <p:cNvSpPr/>
          <p:nvPr/>
        </p:nvSpPr>
        <p:spPr>
          <a:xfrm>
            <a:off x="381480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 79"/>
          <p:cNvSpPr/>
          <p:nvPr/>
        </p:nvSpPr>
        <p:spPr>
          <a:xfrm>
            <a:off x="396244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 80"/>
          <p:cNvSpPr/>
          <p:nvPr/>
        </p:nvSpPr>
        <p:spPr>
          <a:xfrm>
            <a:off x="411007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 81"/>
          <p:cNvSpPr/>
          <p:nvPr/>
        </p:nvSpPr>
        <p:spPr>
          <a:xfrm>
            <a:off x="425771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/>
          <p:cNvSpPr/>
          <p:nvPr/>
        </p:nvSpPr>
        <p:spPr>
          <a:xfrm>
            <a:off x="440535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 83"/>
          <p:cNvSpPr/>
          <p:nvPr/>
        </p:nvSpPr>
        <p:spPr>
          <a:xfrm>
            <a:off x="455299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 84"/>
          <p:cNvSpPr/>
          <p:nvPr/>
        </p:nvSpPr>
        <p:spPr>
          <a:xfrm>
            <a:off x="470062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 85"/>
          <p:cNvSpPr/>
          <p:nvPr/>
        </p:nvSpPr>
        <p:spPr>
          <a:xfrm>
            <a:off x="484826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angle 86"/>
          <p:cNvSpPr/>
          <p:nvPr/>
        </p:nvSpPr>
        <p:spPr>
          <a:xfrm>
            <a:off x="499590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Rectangle 87"/>
          <p:cNvSpPr/>
          <p:nvPr/>
        </p:nvSpPr>
        <p:spPr>
          <a:xfrm>
            <a:off x="514353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ctangle 88"/>
          <p:cNvSpPr/>
          <p:nvPr/>
        </p:nvSpPr>
        <p:spPr>
          <a:xfrm>
            <a:off x="529117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ectangle 89"/>
          <p:cNvSpPr/>
          <p:nvPr/>
        </p:nvSpPr>
        <p:spPr>
          <a:xfrm>
            <a:off x="543881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ectangle 90"/>
          <p:cNvSpPr/>
          <p:nvPr/>
        </p:nvSpPr>
        <p:spPr>
          <a:xfrm>
            <a:off x="558644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Rectangle 91"/>
          <p:cNvSpPr/>
          <p:nvPr/>
        </p:nvSpPr>
        <p:spPr>
          <a:xfrm>
            <a:off x="574519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ctangle 92"/>
          <p:cNvSpPr/>
          <p:nvPr/>
        </p:nvSpPr>
        <p:spPr>
          <a:xfrm>
            <a:off x="589283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ctangle 93"/>
          <p:cNvSpPr/>
          <p:nvPr/>
        </p:nvSpPr>
        <p:spPr>
          <a:xfrm>
            <a:off x="604046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ctangle 94"/>
          <p:cNvSpPr/>
          <p:nvPr/>
        </p:nvSpPr>
        <p:spPr>
          <a:xfrm>
            <a:off x="618810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Rectangle 95"/>
          <p:cNvSpPr/>
          <p:nvPr/>
        </p:nvSpPr>
        <p:spPr>
          <a:xfrm>
            <a:off x="633574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ctangle 96"/>
          <p:cNvSpPr/>
          <p:nvPr/>
        </p:nvSpPr>
        <p:spPr>
          <a:xfrm>
            <a:off x="648338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Rectangle 97"/>
          <p:cNvSpPr/>
          <p:nvPr/>
        </p:nvSpPr>
        <p:spPr>
          <a:xfrm>
            <a:off x="663101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Rectangle 98"/>
          <p:cNvSpPr/>
          <p:nvPr/>
        </p:nvSpPr>
        <p:spPr>
          <a:xfrm>
            <a:off x="677865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ectangle 99"/>
          <p:cNvSpPr/>
          <p:nvPr/>
        </p:nvSpPr>
        <p:spPr>
          <a:xfrm>
            <a:off x="692629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ectangle 100"/>
          <p:cNvSpPr/>
          <p:nvPr/>
        </p:nvSpPr>
        <p:spPr>
          <a:xfrm>
            <a:off x="707392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Rectangle 101"/>
          <p:cNvSpPr/>
          <p:nvPr/>
        </p:nvSpPr>
        <p:spPr>
          <a:xfrm>
            <a:off x="722156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Rectangle 102"/>
          <p:cNvSpPr/>
          <p:nvPr/>
        </p:nvSpPr>
        <p:spPr>
          <a:xfrm>
            <a:off x="736920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 103"/>
          <p:cNvSpPr/>
          <p:nvPr/>
        </p:nvSpPr>
        <p:spPr>
          <a:xfrm>
            <a:off x="751683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 104"/>
          <p:cNvSpPr/>
          <p:nvPr/>
        </p:nvSpPr>
        <p:spPr>
          <a:xfrm>
            <a:off x="766447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 105"/>
          <p:cNvSpPr/>
          <p:nvPr/>
        </p:nvSpPr>
        <p:spPr>
          <a:xfrm>
            <a:off x="781211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 106"/>
          <p:cNvSpPr/>
          <p:nvPr/>
        </p:nvSpPr>
        <p:spPr>
          <a:xfrm>
            <a:off x="795975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 107"/>
          <p:cNvSpPr/>
          <p:nvPr/>
        </p:nvSpPr>
        <p:spPr>
          <a:xfrm>
            <a:off x="811849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Rectangle 108"/>
          <p:cNvSpPr/>
          <p:nvPr/>
        </p:nvSpPr>
        <p:spPr>
          <a:xfrm>
            <a:off x="826613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Rectangle 109"/>
          <p:cNvSpPr/>
          <p:nvPr/>
        </p:nvSpPr>
        <p:spPr>
          <a:xfrm>
            <a:off x="841377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Rectangle 110"/>
          <p:cNvSpPr/>
          <p:nvPr/>
        </p:nvSpPr>
        <p:spPr>
          <a:xfrm>
            <a:off x="856140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ectangle 111"/>
          <p:cNvSpPr/>
          <p:nvPr/>
        </p:nvSpPr>
        <p:spPr>
          <a:xfrm>
            <a:off x="870904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Rectangle 112"/>
          <p:cNvSpPr/>
          <p:nvPr/>
        </p:nvSpPr>
        <p:spPr>
          <a:xfrm>
            <a:off x="885668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Rectangle 113"/>
          <p:cNvSpPr/>
          <p:nvPr/>
        </p:nvSpPr>
        <p:spPr>
          <a:xfrm>
            <a:off x="900431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Rectangle 114"/>
          <p:cNvSpPr/>
          <p:nvPr/>
        </p:nvSpPr>
        <p:spPr>
          <a:xfrm>
            <a:off x="915195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Rectangle 115"/>
          <p:cNvSpPr/>
          <p:nvPr/>
        </p:nvSpPr>
        <p:spPr>
          <a:xfrm>
            <a:off x="929959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Rectangle 116"/>
          <p:cNvSpPr/>
          <p:nvPr/>
        </p:nvSpPr>
        <p:spPr>
          <a:xfrm>
            <a:off x="944722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Rectangle 117"/>
          <p:cNvSpPr/>
          <p:nvPr/>
        </p:nvSpPr>
        <p:spPr>
          <a:xfrm>
            <a:off x="959486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Rectangle 118"/>
          <p:cNvSpPr/>
          <p:nvPr/>
        </p:nvSpPr>
        <p:spPr>
          <a:xfrm>
            <a:off x="974250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Rectangle 119"/>
          <p:cNvSpPr/>
          <p:nvPr/>
        </p:nvSpPr>
        <p:spPr>
          <a:xfrm>
            <a:off x="217968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Rectangle 120"/>
          <p:cNvSpPr/>
          <p:nvPr/>
        </p:nvSpPr>
        <p:spPr>
          <a:xfrm>
            <a:off x="232732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 121"/>
          <p:cNvSpPr/>
          <p:nvPr/>
        </p:nvSpPr>
        <p:spPr>
          <a:xfrm>
            <a:off x="247496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Rectangle 122"/>
          <p:cNvSpPr/>
          <p:nvPr/>
        </p:nvSpPr>
        <p:spPr>
          <a:xfrm>
            <a:off x="262260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Rectangle 123"/>
          <p:cNvSpPr/>
          <p:nvPr/>
        </p:nvSpPr>
        <p:spPr>
          <a:xfrm>
            <a:off x="277023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Rectangle 124"/>
          <p:cNvSpPr/>
          <p:nvPr/>
        </p:nvSpPr>
        <p:spPr>
          <a:xfrm>
            <a:off x="291787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Rectangle 125"/>
          <p:cNvSpPr/>
          <p:nvPr/>
        </p:nvSpPr>
        <p:spPr>
          <a:xfrm>
            <a:off x="306551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Rectangle 126"/>
          <p:cNvSpPr/>
          <p:nvPr/>
        </p:nvSpPr>
        <p:spPr>
          <a:xfrm>
            <a:off x="321314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Rectangle 127"/>
          <p:cNvSpPr/>
          <p:nvPr/>
        </p:nvSpPr>
        <p:spPr>
          <a:xfrm>
            <a:off x="337189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Rectangle 128"/>
          <p:cNvSpPr/>
          <p:nvPr/>
        </p:nvSpPr>
        <p:spPr>
          <a:xfrm>
            <a:off x="351953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Rectangle 129"/>
          <p:cNvSpPr/>
          <p:nvPr/>
        </p:nvSpPr>
        <p:spPr>
          <a:xfrm>
            <a:off x="366716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Rectangle 130"/>
          <p:cNvSpPr/>
          <p:nvPr/>
        </p:nvSpPr>
        <p:spPr>
          <a:xfrm>
            <a:off x="381480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Rectangle 131"/>
          <p:cNvSpPr/>
          <p:nvPr/>
        </p:nvSpPr>
        <p:spPr>
          <a:xfrm>
            <a:off x="396244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Rectangle 132"/>
          <p:cNvSpPr/>
          <p:nvPr/>
        </p:nvSpPr>
        <p:spPr>
          <a:xfrm>
            <a:off x="411007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Rectangle 133"/>
          <p:cNvSpPr/>
          <p:nvPr/>
        </p:nvSpPr>
        <p:spPr>
          <a:xfrm>
            <a:off x="425771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Rectangle 134"/>
          <p:cNvSpPr/>
          <p:nvPr/>
        </p:nvSpPr>
        <p:spPr>
          <a:xfrm>
            <a:off x="440535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Rectangle 135"/>
          <p:cNvSpPr/>
          <p:nvPr/>
        </p:nvSpPr>
        <p:spPr>
          <a:xfrm>
            <a:off x="455299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Rectangle 136"/>
          <p:cNvSpPr/>
          <p:nvPr/>
        </p:nvSpPr>
        <p:spPr>
          <a:xfrm>
            <a:off x="470062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Rectangle 137"/>
          <p:cNvSpPr/>
          <p:nvPr/>
        </p:nvSpPr>
        <p:spPr>
          <a:xfrm>
            <a:off x="484826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Rectangle 138"/>
          <p:cNvSpPr/>
          <p:nvPr/>
        </p:nvSpPr>
        <p:spPr>
          <a:xfrm>
            <a:off x="499590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Rectangle 139"/>
          <p:cNvSpPr/>
          <p:nvPr/>
        </p:nvSpPr>
        <p:spPr>
          <a:xfrm>
            <a:off x="514353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Rectangle 140"/>
          <p:cNvSpPr/>
          <p:nvPr/>
        </p:nvSpPr>
        <p:spPr>
          <a:xfrm>
            <a:off x="529117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Rectangle 141"/>
          <p:cNvSpPr/>
          <p:nvPr/>
        </p:nvSpPr>
        <p:spPr>
          <a:xfrm>
            <a:off x="543881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Rectangle 142"/>
          <p:cNvSpPr/>
          <p:nvPr/>
        </p:nvSpPr>
        <p:spPr>
          <a:xfrm>
            <a:off x="558644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Rectangle 143"/>
          <p:cNvSpPr/>
          <p:nvPr/>
        </p:nvSpPr>
        <p:spPr>
          <a:xfrm>
            <a:off x="574519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Rectangle 144"/>
          <p:cNvSpPr/>
          <p:nvPr/>
        </p:nvSpPr>
        <p:spPr>
          <a:xfrm>
            <a:off x="589283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Rectangle 145"/>
          <p:cNvSpPr/>
          <p:nvPr/>
        </p:nvSpPr>
        <p:spPr>
          <a:xfrm>
            <a:off x="604046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Rectangle 146"/>
          <p:cNvSpPr/>
          <p:nvPr/>
        </p:nvSpPr>
        <p:spPr>
          <a:xfrm>
            <a:off x="618810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Rectangle 147"/>
          <p:cNvSpPr/>
          <p:nvPr/>
        </p:nvSpPr>
        <p:spPr>
          <a:xfrm>
            <a:off x="633574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Rectangle 148"/>
          <p:cNvSpPr/>
          <p:nvPr/>
        </p:nvSpPr>
        <p:spPr>
          <a:xfrm>
            <a:off x="648338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Rectangle 149"/>
          <p:cNvSpPr/>
          <p:nvPr/>
        </p:nvSpPr>
        <p:spPr>
          <a:xfrm>
            <a:off x="663101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Rectangle 150"/>
          <p:cNvSpPr/>
          <p:nvPr/>
        </p:nvSpPr>
        <p:spPr>
          <a:xfrm>
            <a:off x="677865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Rectangle 151"/>
          <p:cNvSpPr/>
          <p:nvPr/>
        </p:nvSpPr>
        <p:spPr>
          <a:xfrm>
            <a:off x="692629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Rectangle 152"/>
          <p:cNvSpPr/>
          <p:nvPr/>
        </p:nvSpPr>
        <p:spPr>
          <a:xfrm>
            <a:off x="707392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Rectangle 153"/>
          <p:cNvSpPr/>
          <p:nvPr/>
        </p:nvSpPr>
        <p:spPr>
          <a:xfrm>
            <a:off x="722156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Rectangle 154"/>
          <p:cNvSpPr/>
          <p:nvPr/>
        </p:nvSpPr>
        <p:spPr>
          <a:xfrm>
            <a:off x="736920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Rectangle 155"/>
          <p:cNvSpPr/>
          <p:nvPr/>
        </p:nvSpPr>
        <p:spPr>
          <a:xfrm>
            <a:off x="751683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Rectangle 156"/>
          <p:cNvSpPr/>
          <p:nvPr/>
        </p:nvSpPr>
        <p:spPr>
          <a:xfrm>
            <a:off x="766447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" name="Rectangle 157"/>
          <p:cNvSpPr/>
          <p:nvPr/>
        </p:nvSpPr>
        <p:spPr>
          <a:xfrm>
            <a:off x="781211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" name="Rectangle 158"/>
          <p:cNvSpPr/>
          <p:nvPr/>
        </p:nvSpPr>
        <p:spPr>
          <a:xfrm>
            <a:off x="795975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" name="Rectangle 159"/>
          <p:cNvSpPr/>
          <p:nvPr/>
        </p:nvSpPr>
        <p:spPr>
          <a:xfrm>
            <a:off x="811849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" name="Rectangle 160"/>
          <p:cNvSpPr/>
          <p:nvPr/>
        </p:nvSpPr>
        <p:spPr>
          <a:xfrm>
            <a:off x="826613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2" name="Rectangle 161"/>
          <p:cNvSpPr/>
          <p:nvPr/>
        </p:nvSpPr>
        <p:spPr>
          <a:xfrm>
            <a:off x="841377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3" name="Rectangle 162"/>
          <p:cNvSpPr/>
          <p:nvPr/>
        </p:nvSpPr>
        <p:spPr>
          <a:xfrm>
            <a:off x="856140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4" name="Rectangle 163"/>
          <p:cNvSpPr/>
          <p:nvPr/>
        </p:nvSpPr>
        <p:spPr>
          <a:xfrm>
            <a:off x="870904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5" name="Rectangle 164"/>
          <p:cNvSpPr/>
          <p:nvPr/>
        </p:nvSpPr>
        <p:spPr>
          <a:xfrm>
            <a:off x="885668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" name="Rectangle 165"/>
          <p:cNvSpPr/>
          <p:nvPr/>
        </p:nvSpPr>
        <p:spPr>
          <a:xfrm>
            <a:off x="900431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7" name="Rectangle 166"/>
          <p:cNvSpPr/>
          <p:nvPr/>
        </p:nvSpPr>
        <p:spPr>
          <a:xfrm>
            <a:off x="915195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8" name="Rectangle 167"/>
          <p:cNvSpPr/>
          <p:nvPr/>
        </p:nvSpPr>
        <p:spPr>
          <a:xfrm>
            <a:off x="929959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9" name="Rectangle 168"/>
          <p:cNvSpPr/>
          <p:nvPr/>
        </p:nvSpPr>
        <p:spPr>
          <a:xfrm>
            <a:off x="944722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" name="Rectangle 169"/>
          <p:cNvSpPr/>
          <p:nvPr/>
        </p:nvSpPr>
        <p:spPr>
          <a:xfrm>
            <a:off x="959486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1" name="Rectangle 170"/>
          <p:cNvSpPr/>
          <p:nvPr/>
        </p:nvSpPr>
        <p:spPr>
          <a:xfrm>
            <a:off x="974250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2" name="Rectangle 171"/>
          <p:cNvSpPr/>
          <p:nvPr/>
        </p:nvSpPr>
        <p:spPr>
          <a:xfrm>
            <a:off x="217968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3" name="Rectangle 172"/>
          <p:cNvSpPr/>
          <p:nvPr/>
        </p:nvSpPr>
        <p:spPr>
          <a:xfrm>
            <a:off x="232732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" name="Rectangle 173"/>
          <p:cNvSpPr/>
          <p:nvPr/>
        </p:nvSpPr>
        <p:spPr>
          <a:xfrm>
            <a:off x="247496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5" name="Rectangle 174"/>
          <p:cNvSpPr/>
          <p:nvPr/>
        </p:nvSpPr>
        <p:spPr>
          <a:xfrm>
            <a:off x="262260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" name="Rectangle 175"/>
          <p:cNvSpPr/>
          <p:nvPr/>
        </p:nvSpPr>
        <p:spPr>
          <a:xfrm>
            <a:off x="277023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" name="Rectangle 176"/>
          <p:cNvSpPr/>
          <p:nvPr/>
        </p:nvSpPr>
        <p:spPr>
          <a:xfrm>
            <a:off x="291787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" name="Rectangle 177"/>
          <p:cNvSpPr/>
          <p:nvPr/>
        </p:nvSpPr>
        <p:spPr>
          <a:xfrm>
            <a:off x="306551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" name="Rectangle 178"/>
          <p:cNvSpPr/>
          <p:nvPr/>
        </p:nvSpPr>
        <p:spPr>
          <a:xfrm>
            <a:off x="321314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" name="Rectangle 179"/>
          <p:cNvSpPr/>
          <p:nvPr/>
        </p:nvSpPr>
        <p:spPr>
          <a:xfrm>
            <a:off x="337189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" name="Rectangle 180"/>
          <p:cNvSpPr/>
          <p:nvPr/>
        </p:nvSpPr>
        <p:spPr>
          <a:xfrm>
            <a:off x="351953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" name="Rectangle 181"/>
          <p:cNvSpPr/>
          <p:nvPr/>
        </p:nvSpPr>
        <p:spPr>
          <a:xfrm>
            <a:off x="366716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Rectangle 182"/>
          <p:cNvSpPr/>
          <p:nvPr/>
        </p:nvSpPr>
        <p:spPr>
          <a:xfrm>
            <a:off x="381480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Rectangle 183"/>
          <p:cNvSpPr/>
          <p:nvPr/>
        </p:nvSpPr>
        <p:spPr>
          <a:xfrm>
            <a:off x="396244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" name="Rectangle 184"/>
          <p:cNvSpPr/>
          <p:nvPr/>
        </p:nvSpPr>
        <p:spPr>
          <a:xfrm>
            <a:off x="411007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Rectangle 185"/>
          <p:cNvSpPr/>
          <p:nvPr/>
        </p:nvSpPr>
        <p:spPr>
          <a:xfrm>
            <a:off x="425771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" name="Rectangle 186"/>
          <p:cNvSpPr/>
          <p:nvPr/>
        </p:nvSpPr>
        <p:spPr>
          <a:xfrm>
            <a:off x="440535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" name="Rectangle 187"/>
          <p:cNvSpPr/>
          <p:nvPr/>
        </p:nvSpPr>
        <p:spPr>
          <a:xfrm>
            <a:off x="455299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" name="Rectangle 188"/>
          <p:cNvSpPr/>
          <p:nvPr/>
        </p:nvSpPr>
        <p:spPr>
          <a:xfrm>
            <a:off x="470062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0" name="Rectangle 189"/>
          <p:cNvSpPr/>
          <p:nvPr/>
        </p:nvSpPr>
        <p:spPr>
          <a:xfrm>
            <a:off x="484826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1" name="Rectangle 190"/>
          <p:cNvSpPr/>
          <p:nvPr/>
        </p:nvSpPr>
        <p:spPr>
          <a:xfrm>
            <a:off x="499590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2" name="Rectangle 191"/>
          <p:cNvSpPr/>
          <p:nvPr/>
        </p:nvSpPr>
        <p:spPr>
          <a:xfrm>
            <a:off x="514353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3" name="Rectangle 192"/>
          <p:cNvSpPr/>
          <p:nvPr/>
        </p:nvSpPr>
        <p:spPr>
          <a:xfrm>
            <a:off x="529117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4" name="Rectangle 193"/>
          <p:cNvSpPr/>
          <p:nvPr/>
        </p:nvSpPr>
        <p:spPr>
          <a:xfrm>
            <a:off x="543881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5" name="Rectangle 194"/>
          <p:cNvSpPr/>
          <p:nvPr/>
        </p:nvSpPr>
        <p:spPr>
          <a:xfrm>
            <a:off x="558644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6" name="Rectangle 195"/>
          <p:cNvSpPr/>
          <p:nvPr/>
        </p:nvSpPr>
        <p:spPr>
          <a:xfrm>
            <a:off x="574519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7" name="Rectangle 196"/>
          <p:cNvSpPr/>
          <p:nvPr/>
        </p:nvSpPr>
        <p:spPr>
          <a:xfrm>
            <a:off x="589283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8" name="Rectangle 197"/>
          <p:cNvSpPr/>
          <p:nvPr/>
        </p:nvSpPr>
        <p:spPr>
          <a:xfrm>
            <a:off x="604046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9" name="Rectangle 198"/>
          <p:cNvSpPr/>
          <p:nvPr/>
        </p:nvSpPr>
        <p:spPr>
          <a:xfrm>
            <a:off x="618810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0" name="Rectangle 199"/>
          <p:cNvSpPr/>
          <p:nvPr/>
        </p:nvSpPr>
        <p:spPr>
          <a:xfrm>
            <a:off x="633574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1" name="Rectangle 200"/>
          <p:cNvSpPr/>
          <p:nvPr/>
        </p:nvSpPr>
        <p:spPr>
          <a:xfrm>
            <a:off x="648338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2" name="Rectangle 201"/>
          <p:cNvSpPr/>
          <p:nvPr/>
        </p:nvSpPr>
        <p:spPr>
          <a:xfrm>
            <a:off x="663101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3" name="Rectangle 202"/>
          <p:cNvSpPr/>
          <p:nvPr/>
        </p:nvSpPr>
        <p:spPr>
          <a:xfrm>
            <a:off x="677865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4" name="Rectangle 203"/>
          <p:cNvSpPr/>
          <p:nvPr/>
        </p:nvSpPr>
        <p:spPr>
          <a:xfrm>
            <a:off x="692629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" name="Rectangle 204"/>
          <p:cNvSpPr/>
          <p:nvPr/>
        </p:nvSpPr>
        <p:spPr>
          <a:xfrm>
            <a:off x="707392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6" name="Rectangle 205"/>
          <p:cNvSpPr/>
          <p:nvPr/>
        </p:nvSpPr>
        <p:spPr>
          <a:xfrm>
            <a:off x="722156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7" name="Rectangle 206"/>
          <p:cNvSpPr/>
          <p:nvPr/>
        </p:nvSpPr>
        <p:spPr>
          <a:xfrm>
            <a:off x="736920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8" name="Rectangle 207"/>
          <p:cNvSpPr/>
          <p:nvPr/>
        </p:nvSpPr>
        <p:spPr>
          <a:xfrm>
            <a:off x="751683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9" name="Rectangle 208"/>
          <p:cNvSpPr/>
          <p:nvPr/>
        </p:nvSpPr>
        <p:spPr>
          <a:xfrm>
            <a:off x="766447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0" name="Rectangle 209"/>
          <p:cNvSpPr/>
          <p:nvPr/>
        </p:nvSpPr>
        <p:spPr>
          <a:xfrm>
            <a:off x="781211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" name="Rectangle 210"/>
          <p:cNvSpPr/>
          <p:nvPr/>
        </p:nvSpPr>
        <p:spPr>
          <a:xfrm>
            <a:off x="795975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" name="Rectangle 211"/>
          <p:cNvSpPr/>
          <p:nvPr/>
        </p:nvSpPr>
        <p:spPr>
          <a:xfrm>
            <a:off x="811849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3" name="Rectangle 212"/>
          <p:cNvSpPr/>
          <p:nvPr/>
        </p:nvSpPr>
        <p:spPr>
          <a:xfrm>
            <a:off x="826613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4" name="Rectangle 213"/>
          <p:cNvSpPr/>
          <p:nvPr/>
        </p:nvSpPr>
        <p:spPr>
          <a:xfrm>
            <a:off x="841377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" name="Rectangle 214"/>
          <p:cNvSpPr/>
          <p:nvPr/>
        </p:nvSpPr>
        <p:spPr>
          <a:xfrm>
            <a:off x="856140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6" name="Rectangle 215"/>
          <p:cNvSpPr/>
          <p:nvPr/>
        </p:nvSpPr>
        <p:spPr>
          <a:xfrm>
            <a:off x="870904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7" name="Rectangle 216"/>
          <p:cNvSpPr/>
          <p:nvPr/>
        </p:nvSpPr>
        <p:spPr>
          <a:xfrm>
            <a:off x="885668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8" name="Rectangle 217"/>
          <p:cNvSpPr/>
          <p:nvPr/>
        </p:nvSpPr>
        <p:spPr>
          <a:xfrm>
            <a:off x="900431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9" name="Rectangle 218"/>
          <p:cNvSpPr/>
          <p:nvPr/>
        </p:nvSpPr>
        <p:spPr>
          <a:xfrm>
            <a:off x="915195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0" name="Rectangle 219"/>
          <p:cNvSpPr/>
          <p:nvPr/>
        </p:nvSpPr>
        <p:spPr>
          <a:xfrm>
            <a:off x="929959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1" name="Rectangle 220"/>
          <p:cNvSpPr/>
          <p:nvPr/>
        </p:nvSpPr>
        <p:spPr>
          <a:xfrm>
            <a:off x="944722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2" name="Rectangle 221"/>
          <p:cNvSpPr/>
          <p:nvPr/>
        </p:nvSpPr>
        <p:spPr>
          <a:xfrm>
            <a:off x="959486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3" name="Rectangle 222"/>
          <p:cNvSpPr/>
          <p:nvPr/>
        </p:nvSpPr>
        <p:spPr>
          <a:xfrm>
            <a:off x="974250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4" name="Rectangle 223"/>
          <p:cNvSpPr/>
          <p:nvPr/>
        </p:nvSpPr>
        <p:spPr>
          <a:xfrm>
            <a:off x="217968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5" name="Rectangle 224"/>
          <p:cNvSpPr/>
          <p:nvPr/>
        </p:nvSpPr>
        <p:spPr>
          <a:xfrm>
            <a:off x="232732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" name="Rectangle 225"/>
          <p:cNvSpPr/>
          <p:nvPr/>
        </p:nvSpPr>
        <p:spPr>
          <a:xfrm>
            <a:off x="247496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" name="Rectangle 226"/>
          <p:cNvSpPr/>
          <p:nvPr/>
        </p:nvSpPr>
        <p:spPr>
          <a:xfrm>
            <a:off x="262260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" name="Rectangle 227"/>
          <p:cNvSpPr/>
          <p:nvPr/>
        </p:nvSpPr>
        <p:spPr>
          <a:xfrm>
            <a:off x="277023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" name="Rectangle 228"/>
          <p:cNvSpPr/>
          <p:nvPr/>
        </p:nvSpPr>
        <p:spPr>
          <a:xfrm>
            <a:off x="291787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" name="Rectangle 229"/>
          <p:cNvSpPr/>
          <p:nvPr/>
        </p:nvSpPr>
        <p:spPr>
          <a:xfrm>
            <a:off x="306551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Rectangle 230"/>
          <p:cNvSpPr/>
          <p:nvPr/>
        </p:nvSpPr>
        <p:spPr>
          <a:xfrm>
            <a:off x="321314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Rectangle 231"/>
          <p:cNvSpPr/>
          <p:nvPr/>
        </p:nvSpPr>
        <p:spPr>
          <a:xfrm>
            <a:off x="337189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" name="Rectangle 232"/>
          <p:cNvSpPr/>
          <p:nvPr/>
        </p:nvSpPr>
        <p:spPr>
          <a:xfrm>
            <a:off x="351953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" name="Rectangle 233"/>
          <p:cNvSpPr/>
          <p:nvPr/>
        </p:nvSpPr>
        <p:spPr>
          <a:xfrm>
            <a:off x="366716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" name="Rectangle 234"/>
          <p:cNvSpPr/>
          <p:nvPr/>
        </p:nvSpPr>
        <p:spPr>
          <a:xfrm>
            <a:off x="381480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" name="Rectangle 235"/>
          <p:cNvSpPr/>
          <p:nvPr/>
        </p:nvSpPr>
        <p:spPr>
          <a:xfrm>
            <a:off x="396244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" name="Rectangle 236"/>
          <p:cNvSpPr/>
          <p:nvPr/>
        </p:nvSpPr>
        <p:spPr>
          <a:xfrm>
            <a:off x="411007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8" name="Rectangle 237"/>
          <p:cNvSpPr/>
          <p:nvPr/>
        </p:nvSpPr>
        <p:spPr>
          <a:xfrm>
            <a:off x="425771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" name="Rectangle 238"/>
          <p:cNvSpPr/>
          <p:nvPr/>
        </p:nvSpPr>
        <p:spPr>
          <a:xfrm>
            <a:off x="440535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" name="Rectangle 239"/>
          <p:cNvSpPr/>
          <p:nvPr/>
        </p:nvSpPr>
        <p:spPr>
          <a:xfrm>
            <a:off x="455299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" name="Rectangle 240"/>
          <p:cNvSpPr/>
          <p:nvPr/>
        </p:nvSpPr>
        <p:spPr>
          <a:xfrm>
            <a:off x="470062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2" name="Rectangle 241"/>
          <p:cNvSpPr/>
          <p:nvPr/>
        </p:nvSpPr>
        <p:spPr>
          <a:xfrm>
            <a:off x="484826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3" name="Rectangle 242"/>
          <p:cNvSpPr/>
          <p:nvPr/>
        </p:nvSpPr>
        <p:spPr>
          <a:xfrm>
            <a:off x="499590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4" name="Rectangle 243"/>
          <p:cNvSpPr/>
          <p:nvPr/>
        </p:nvSpPr>
        <p:spPr>
          <a:xfrm>
            <a:off x="514353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" name="Rectangle 244"/>
          <p:cNvSpPr/>
          <p:nvPr/>
        </p:nvSpPr>
        <p:spPr>
          <a:xfrm>
            <a:off x="529117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6" name="Rectangle 245"/>
          <p:cNvSpPr/>
          <p:nvPr/>
        </p:nvSpPr>
        <p:spPr>
          <a:xfrm>
            <a:off x="543881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7" name="Rectangle 246"/>
          <p:cNvSpPr/>
          <p:nvPr/>
        </p:nvSpPr>
        <p:spPr>
          <a:xfrm>
            <a:off x="558644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8" name="Rectangle 247"/>
          <p:cNvSpPr/>
          <p:nvPr/>
        </p:nvSpPr>
        <p:spPr>
          <a:xfrm>
            <a:off x="574519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9" name="Rectangle 248"/>
          <p:cNvSpPr/>
          <p:nvPr/>
        </p:nvSpPr>
        <p:spPr>
          <a:xfrm>
            <a:off x="589283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0" name="Rectangle 249"/>
          <p:cNvSpPr/>
          <p:nvPr/>
        </p:nvSpPr>
        <p:spPr>
          <a:xfrm>
            <a:off x="604046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1" name="Rectangle 250"/>
          <p:cNvSpPr/>
          <p:nvPr/>
        </p:nvSpPr>
        <p:spPr>
          <a:xfrm>
            <a:off x="618810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2" name="Rectangle 251"/>
          <p:cNvSpPr/>
          <p:nvPr/>
        </p:nvSpPr>
        <p:spPr>
          <a:xfrm>
            <a:off x="633574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3" name="Rectangle 252"/>
          <p:cNvSpPr/>
          <p:nvPr/>
        </p:nvSpPr>
        <p:spPr>
          <a:xfrm>
            <a:off x="648338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4" name="Rectangle 253"/>
          <p:cNvSpPr/>
          <p:nvPr/>
        </p:nvSpPr>
        <p:spPr>
          <a:xfrm>
            <a:off x="663101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5" name="Rectangle 254"/>
          <p:cNvSpPr/>
          <p:nvPr/>
        </p:nvSpPr>
        <p:spPr>
          <a:xfrm>
            <a:off x="677865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6" name="Rectangle 255"/>
          <p:cNvSpPr/>
          <p:nvPr/>
        </p:nvSpPr>
        <p:spPr>
          <a:xfrm>
            <a:off x="692629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7" name="Rectangle 256"/>
          <p:cNvSpPr/>
          <p:nvPr/>
        </p:nvSpPr>
        <p:spPr>
          <a:xfrm>
            <a:off x="707392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8" name="Rectangle 257"/>
          <p:cNvSpPr/>
          <p:nvPr/>
        </p:nvSpPr>
        <p:spPr>
          <a:xfrm>
            <a:off x="722156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9" name="Rectangle 258"/>
          <p:cNvSpPr/>
          <p:nvPr/>
        </p:nvSpPr>
        <p:spPr>
          <a:xfrm>
            <a:off x="736920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0" name="Rectangle 259"/>
          <p:cNvSpPr/>
          <p:nvPr/>
        </p:nvSpPr>
        <p:spPr>
          <a:xfrm>
            <a:off x="751683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1" name="Rectangle 260"/>
          <p:cNvSpPr/>
          <p:nvPr/>
        </p:nvSpPr>
        <p:spPr>
          <a:xfrm>
            <a:off x="766447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2" name="Rectangle 261"/>
          <p:cNvSpPr/>
          <p:nvPr/>
        </p:nvSpPr>
        <p:spPr>
          <a:xfrm>
            <a:off x="781211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3" name="Rectangle 262"/>
          <p:cNvSpPr/>
          <p:nvPr/>
        </p:nvSpPr>
        <p:spPr>
          <a:xfrm>
            <a:off x="795975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4" name="Rectangle 263"/>
          <p:cNvSpPr/>
          <p:nvPr/>
        </p:nvSpPr>
        <p:spPr>
          <a:xfrm>
            <a:off x="811849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5" name="Rectangle 264"/>
          <p:cNvSpPr/>
          <p:nvPr/>
        </p:nvSpPr>
        <p:spPr>
          <a:xfrm>
            <a:off x="826613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6" name="Rectangle 265"/>
          <p:cNvSpPr/>
          <p:nvPr/>
        </p:nvSpPr>
        <p:spPr>
          <a:xfrm>
            <a:off x="841377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7" name="Rectangle 266"/>
          <p:cNvSpPr/>
          <p:nvPr/>
        </p:nvSpPr>
        <p:spPr>
          <a:xfrm>
            <a:off x="856140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8" name="Rectangle 267"/>
          <p:cNvSpPr/>
          <p:nvPr/>
        </p:nvSpPr>
        <p:spPr>
          <a:xfrm>
            <a:off x="870904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9" name="Rectangle 268"/>
          <p:cNvSpPr/>
          <p:nvPr/>
        </p:nvSpPr>
        <p:spPr>
          <a:xfrm>
            <a:off x="885668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0" name="Rectangle 269"/>
          <p:cNvSpPr/>
          <p:nvPr/>
        </p:nvSpPr>
        <p:spPr>
          <a:xfrm>
            <a:off x="900431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1" name="Rectangle 270"/>
          <p:cNvSpPr/>
          <p:nvPr/>
        </p:nvSpPr>
        <p:spPr>
          <a:xfrm>
            <a:off x="915195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2" name="Rectangle 271"/>
          <p:cNvSpPr/>
          <p:nvPr/>
        </p:nvSpPr>
        <p:spPr>
          <a:xfrm>
            <a:off x="929959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3" name="Rectangle 272"/>
          <p:cNvSpPr/>
          <p:nvPr/>
        </p:nvSpPr>
        <p:spPr>
          <a:xfrm>
            <a:off x="944722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4" name="Rectangle 273"/>
          <p:cNvSpPr/>
          <p:nvPr/>
        </p:nvSpPr>
        <p:spPr>
          <a:xfrm>
            <a:off x="959486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5" name="Rectangle 274"/>
          <p:cNvSpPr/>
          <p:nvPr/>
        </p:nvSpPr>
        <p:spPr>
          <a:xfrm>
            <a:off x="974250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" name="Rectangle 275"/>
          <p:cNvSpPr/>
          <p:nvPr/>
        </p:nvSpPr>
        <p:spPr>
          <a:xfrm>
            <a:off x="217968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7" name="Rectangle 276"/>
          <p:cNvSpPr/>
          <p:nvPr/>
        </p:nvSpPr>
        <p:spPr>
          <a:xfrm>
            <a:off x="232732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8" name="Rectangle 277"/>
          <p:cNvSpPr/>
          <p:nvPr/>
        </p:nvSpPr>
        <p:spPr>
          <a:xfrm>
            <a:off x="247496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9" name="Rectangle 278"/>
          <p:cNvSpPr/>
          <p:nvPr/>
        </p:nvSpPr>
        <p:spPr>
          <a:xfrm>
            <a:off x="262260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0" name="Rectangle 279"/>
          <p:cNvSpPr/>
          <p:nvPr/>
        </p:nvSpPr>
        <p:spPr>
          <a:xfrm>
            <a:off x="277023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1" name="Rectangle 280"/>
          <p:cNvSpPr/>
          <p:nvPr/>
        </p:nvSpPr>
        <p:spPr>
          <a:xfrm>
            <a:off x="291787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2" name="Rectangle 281"/>
          <p:cNvSpPr/>
          <p:nvPr/>
        </p:nvSpPr>
        <p:spPr>
          <a:xfrm>
            <a:off x="306551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3" name="Rectangle 282"/>
          <p:cNvSpPr/>
          <p:nvPr/>
        </p:nvSpPr>
        <p:spPr>
          <a:xfrm>
            <a:off x="321314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4" name="Rectangle 283"/>
          <p:cNvSpPr/>
          <p:nvPr/>
        </p:nvSpPr>
        <p:spPr>
          <a:xfrm>
            <a:off x="337189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5" name="Rectangle 284"/>
          <p:cNvSpPr/>
          <p:nvPr/>
        </p:nvSpPr>
        <p:spPr>
          <a:xfrm>
            <a:off x="351953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6" name="Rectangle 285"/>
          <p:cNvSpPr/>
          <p:nvPr/>
        </p:nvSpPr>
        <p:spPr>
          <a:xfrm>
            <a:off x="366716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7" name="Rectangle 286"/>
          <p:cNvSpPr/>
          <p:nvPr/>
        </p:nvSpPr>
        <p:spPr>
          <a:xfrm>
            <a:off x="381480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8" name="Rectangle 287"/>
          <p:cNvSpPr/>
          <p:nvPr/>
        </p:nvSpPr>
        <p:spPr>
          <a:xfrm>
            <a:off x="396244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9" name="Rectangle 288"/>
          <p:cNvSpPr/>
          <p:nvPr/>
        </p:nvSpPr>
        <p:spPr>
          <a:xfrm>
            <a:off x="411007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0" name="Rectangle 289"/>
          <p:cNvSpPr/>
          <p:nvPr/>
        </p:nvSpPr>
        <p:spPr>
          <a:xfrm>
            <a:off x="425771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1" name="Rectangle 290"/>
          <p:cNvSpPr/>
          <p:nvPr/>
        </p:nvSpPr>
        <p:spPr>
          <a:xfrm>
            <a:off x="440535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2" name="Rectangle 291"/>
          <p:cNvSpPr/>
          <p:nvPr/>
        </p:nvSpPr>
        <p:spPr>
          <a:xfrm>
            <a:off x="455299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3" name="Rectangle 292"/>
          <p:cNvSpPr/>
          <p:nvPr/>
        </p:nvSpPr>
        <p:spPr>
          <a:xfrm>
            <a:off x="470062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4" name="Rectangle 293"/>
          <p:cNvSpPr/>
          <p:nvPr/>
        </p:nvSpPr>
        <p:spPr>
          <a:xfrm>
            <a:off x="484826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5" name="Rectangle 294"/>
          <p:cNvSpPr/>
          <p:nvPr/>
        </p:nvSpPr>
        <p:spPr>
          <a:xfrm>
            <a:off x="499590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6" name="Rectangle 295"/>
          <p:cNvSpPr/>
          <p:nvPr/>
        </p:nvSpPr>
        <p:spPr>
          <a:xfrm>
            <a:off x="514353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7" name="Rectangle 296"/>
          <p:cNvSpPr/>
          <p:nvPr/>
        </p:nvSpPr>
        <p:spPr>
          <a:xfrm>
            <a:off x="529117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8" name="Rectangle 297"/>
          <p:cNvSpPr/>
          <p:nvPr/>
        </p:nvSpPr>
        <p:spPr>
          <a:xfrm>
            <a:off x="543881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9" name="Rectangle 298"/>
          <p:cNvSpPr/>
          <p:nvPr/>
        </p:nvSpPr>
        <p:spPr>
          <a:xfrm>
            <a:off x="558644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0" name="Rectangle 299"/>
          <p:cNvSpPr/>
          <p:nvPr/>
        </p:nvSpPr>
        <p:spPr>
          <a:xfrm>
            <a:off x="574519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1" name="Rectangle 300"/>
          <p:cNvSpPr/>
          <p:nvPr/>
        </p:nvSpPr>
        <p:spPr>
          <a:xfrm>
            <a:off x="589283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2" name="Rectangle 301"/>
          <p:cNvSpPr/>
          <p:nvPr/>
        </p:nvSpPr>
        <p:spPr>
          <a:xfrm>
            <a:off x="604046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3" name="Rectangle 302"/>
          <p:cNvSpPr/>
          <p:nvPr/>
        </p:nvSpPr>
        <p:spPr>
          <a:xfrm>
            <a:off x="618810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4" name="Rectangle 303"/>
          <p:cNvSpPr/>
          <p:nvPr/>
        </p:nvSpPr>
        <p:spPr>
          <a:xfrm>
            <a:off x="633574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5" name="Rectangle 304"/>
          <p:cNvSpPr/>
          <p:nvPr/>
        </p:nvSpPr>
        <p:spPr>
          <a:xfrm>
            <a:off x="648338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6" name="Rectangle 305"/>
          <p:cNvSpPr/>
          <p:nvPr/>
        </p:nvSpPr>
        <p:spPr>
          <a:xfrm>
            <a:off x="663101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7" name="Rectangle 306"/>
          <p:cNvSpPr/>
          <p:nvPr/>
        </p:nvSpPr>
        <p:spPr>
          <a:xfrm>
            <a:off x="677865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8" name="Rectangle 307"/>
          <p:cNvSpPr/>
          <p:nvPr/>
        </p:nvSpPr>
        <p:spPr>
          <a:xfrm>
            <a:off x="692629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9" name="Rectangle 308"/>
          <p:cNvSpPr/>
          <p:nvPr/>
        </p:nvSpPr>
        <p:spPr>
          <a:xfrm>
            <a:off x="707392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0" name="Rectangle 309"/>
          <p:cNvSpPr/>
          <p:nvPr/>
        </p:nvSpPr>
        <p:spPr>
          <a:xfrm>
            <a:off x="722156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1" name="Rectangle 310"/>
          <p:cNvSpPr/>
          <p:nvPr/>
        </p:nvSpPr>
        <p:spPr>
          <a:xfrm>
            <a:off x="736920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2" name="Rectangle 311"/>
          <p:cNvSpPr/>
          <p:nvPr/>
        </p:nvSpPr>
        <p:spPr>
          <a:xfrm>
            <a:off x="751683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3" name="Rectangle 312"/>
          <p:cNvSpPr/>
          <p:nvPr/>
        </p:nvSpPr>
        <p:spPr>
          <a:xfrm>
            <a:off x="766447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4" name="Rectangle 313"/>
          <p:cNvSpPr/>
          <p:nvPr/>
        </p:nvSpPr>
        <p:spPr>
          <a:xfrm>
            <a:off x="781211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5" name="Rectangle 314"/>
          <p:cNvSpPr/>
          <p:nvPr/>
        </p:nvSpPr>
        <p:spPr>
          <a:xfrm>
            <a:off x="795975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6" name="Rectangle 315"/>
          <p:cNvSpPr/>
          <p:nvPr/>
        </p:nvSpPr>
        <p:spPr>
          <a:xfrm>
            <a:off x="811849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7" name="Rectangle 316"/>
          <p:cNvSpPr/>
          <p:nvPr/>
        </p:nvSpPr>
        <p:spPr>
          <a:xfrm>
            <a:off x="826613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8" name="Rectangle 317"/>
          <p:cNvSpPr/>
          <p:nvPr/>
        </p:nvSpPr>
        <p:spPr>
          <a:xfrm>
            <a:off x="841377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9" name="Rectangle 318"/>
          <p:cNvSpPr/>
          <p:nvPr/>
        </p:nvSpPr>
        <p:spPr>
          <a:xfrm>
            <a:off x="856140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0" name="Rectangle 319"/>
          <p:cNvSpPr/>
          <p:nvPr/>
        </p:nvSpPr>
        <p:spPr>
          <a:xfrm>
            <a:off x="870904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1" name="Rectangle 320"/>
          <p:cNvSpPr/>
          <p:nvPr/>
        </p:nvSpPr>
        <p:spPr>
          <a:xfrm>
            <a:off x="885668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2" name="Rectangle 321"/>
          <p:cNvSpPr/>
          <p:nvPr/>
        </p:nvSpPr>
        <p:spPr>
          <a:xfrm>
            <a:off x="900431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3" name="Rectangle 322"/>
          <p:cNvSpPr/>
          <p:nvPr/>
        </p:nvSpPr>
        <p:spPr>
          <a:xfrm>
            <a:off x="915195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4" name="Rectangle 323"/>
          <p:cNvSpPr/>
          <p:nvPr/>
        </p:nvSpPr>
        <p:spPr>
          <a:xfrm>
            <a:off x="929959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5" name="Rectangle 324"/>
          <p:cNvSpPr/>
          <p:nvPr/>
        </p:nvSpPr>
        <p:spPr>
          <a:xfrm>
            <a:off x="944722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6" name="Rectangle 325"/>
          <p:cNvSpPr/>
          <p:nvPr/>
        </p:nvSpPr>
        <p:spPr>
          <a:xfrm>
            <a:off x="959486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7" name="Rectangle 326"/>
          <p:cNvSpPr/>
          <p:nvPr/>
        </p:nvSpPr>
        <p:spPr>
          <a:xfrm>
            <a:off x="974250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8" name="Rectangle 327"/>
          <p:cNvSpPr/>
          <p:nvPr/>
        </p:nvSpPr>
        <p:spPr>
          <a:xfrm>
            <a:off x="217968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9" name="Rectangle 328"/>
          <p:cNvSpPr/>
          <p:nvPr/>
        </p:nvSpPr>
        <p:spPr>
          <a:xfrm>
            <a:off x="232732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0" name="Rectangle 329"/>
          <p:cNvSpPr/>
          <p:nvPr/>
        </p:nvSpPr>
        <p:spPr>
          <a:xfrm>
            <a:off x="247496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1" name="Rectangle 330"/>
          <p:cNvSpPr/>
          <p:nvPr/>
        </p:nvSpPr>
        <p:spPr>
          <a:xfrm>
            <a:off x="262260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2" name="Rectangle 331"/>
          <p:cNvSpPr/>
          <p:nvPr/>
        </p:nvSpPr>
        <p:spPr>
          <a:xfrm>
            <a:off x="277023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3" name="Rectangle 332"/>
          <p:cNvSpPr/>
          <p:nvPr/>
        </p:nvSpPr>
        <p:spPr>
          <a:xfrm>
            <a:off x="291787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4" name="Rectangle 333"/>
          <p:cNvSpPr/>
          <p:nvPr/>
        </p:nvSpPr>
        <p:spPr>
          <a:xfrm>
            <a:off x="306551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5" name="Rectangle 334"/>
          <p:cNvSpPr/>
          <p:nvPr/>
        </p:nvSpPr>
        <p:spPr>
          <a:xfrm>
            <a:off x="321314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6" name="Rectangle 335"/>
          <p:cNvSpPr/>
          <p:nvPr/>
        </p:nvSpPr>
        <p:spPr>
          <a:xfrm>
            <a:off x="337189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7" name="Rectangle 336"/>
          <p:cNvSpPr/>
          <p:nvPr/>
        </p:nvSpPr>
        <p:spPr>
          <a:xfrm>
            <a:off x="351953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8" name="Rectangle 337"/>
          <p:cNvSpPr/>
          <p:nvPr/>
        </p:nvSpPr>
        <p:spPr>
          <a:xfrm>
            <a:off x="366716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9" name="Rectangle 338"/>
          <p:cNvSpPr/>
          <p:nvPr/>
        </p:nvSpPr>
        <p:spPr>
          <a:xfrm>
            <a:off x="381480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0" name="Rectangle 339"/>
          <p:cNvSpPr/>
          <p:nvPr/>
        </p:nvSpPr>
        <p:spPr>
          <a:xfrm>
            <a:off x="396244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1" name="Rectangle 340"/>
          <p:cNvSpPr/>
          <p:nvPr/>
        </p:nvSpPr>
        <p:spPr>
          <a:xfrm>
            <a:off x="411007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2" name="Rectangle 341"/>
          <p:cNvSpPr/>
          <p:nvPr/>
        </p:nvSpPr>
        <p:spPr>
          <a:xfrm>
            <a:off x="425771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3" name="Rectangle 342"/>
          <p:cNvSpPr/>
          <p:nvPr/>
        </p:nvSpPr>
        <p:spPr>
          <a:xfrm>
            <a:off x="440535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4" name="Rectangle 343"/>
          <p:cNvSpPr/>
          <p:nvPr/>
        </p:nvSpPr>
        <p:spPr>
          <a:xfrm>
            <a:off x="455299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5" name="Rectangle 344"/>
          <p:cNvSpPr/>
          <p:nvPr/>
        </p:nvSpPr>
        <p:spPr>
          <a:xfrm>
            <a:off x="470062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6" name="Rectangle 345"/>
          <p:cNvSpPr/>
          <p:nvPr/>
        </p:nvSpPr>
        <p:spPr>
          <a:xfrm>
            <a:off x="484826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7" name="Rectangle 346"/>
          <p:cNvSpPr/>
          <p:nvPr/>
        </p:nvSpPr>
        <p:spPr>
          <a:xfrm>
            <a:off x="499590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8" name="Rectangle 347"/>
          <p:cNvSpPr/>
          <p:nvPr/>
        </p:nvSpPr>
        <p:spPr>
          <a:xfrm>
            <a:off x="514353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9" name="Rectangle 348"/>
          <p:cNvSpPr/>
          <p:nvPr/>
        </p:nvSpPr>
        <p:spPr>
          <a:xfrm>
            <a:off x="529117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0" name="Rectangle 349"/>
          <p:cNvSpPr/>
          <p:nvPr/>
        </p:nvSpPr>
        <p:spPr>
          <a:xfrm>
            <a:off x="543881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1" name="Rectangle 350"/>
          <p:cNvSpPr/>
          <p:nvPr/>
        </p:nvSpPr>
        <p:spPr>
          <a:xfrm>
            <a:off x="558644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2" name="Rectangle 351"/>
          <p:cNvSpPr/>
          <p:nvPr/>
        </p:nvSpPr>
        <p:spPr>
          <a:xfrm>
            <a:off x="574519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3" name="Rectangle 352"/>
          <p:cNvSpPr/>
          <p:nvPr/>
        </p:nvSpPr>
        <p:spPr>
          <a:xfrm>
            <a:off x="589283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4" name="Rectangle 353"/>
          <p:cNvSpPr/>
          <p:nvPr/>
        </p:nvSpPr>
        <p:spPr>
          <a:xfrm>
            <a:off x="604046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5" name="Rectangle 354"/>
          <p:cNvSpPr/>
          <p:nvPr/>
        </p:nvSpPr>
        <p:spPr>
          <a:xfrm>
            <a:off x="618810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6" name="Rectangle 355"/>
          <p:cNvSpPr/>
          <p:nvPr/>
        </p:nvSpPr>
        <p:spPr>
          <a:xfrm>
            <a:off x="633574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7" name="Rectangle 356"/>
          <p:cNvSpPr/>
          <p:nvPr/>
        </p:nvSpPr>
        <p:spPr>
          <a:xfrm>
            <a:off x="648338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8" name="Rectangle 357"/>
          <p:cNvSpPr/>
          <p:nvPr/>
        </p:nvSpPr>
        <p:spPr>
          <a:xfrm>
            <a:off x="663101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9" name="Rectangle 358"/>
          <p:cNvSpPr/>
          <p:nvPr/>
        </p:nvSpPr>
        <p:spPr>
          <a:xfrm>
            <a:off x="677865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0" name="Rectangle 359"/>
          <p:cNvSpPr/>
          <p:nvPr/>
        </p:nvSpPr>
        <p:spPr>
          <a:xfrm>
            <a:off x="692629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1" name="Rectangle 360"/>
          <p:cNvSpPr/>
          <p:nvPr/>
        </p:nvSpPr>
        <p:spPr>
          <a:xfrm>
            <a:off x="707392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2" name="Rectangle 361"/>
          <p:cNvSpPr/>
          <p:nvPr/>
        </p:nvSpPr>
        <p:spPr>
          <a:xfrm>
            <a:off x="722156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3" name="Rectangle 362"/>
          <p:cNvSpPr/>
          <p:nvPr/>
        </p:nvSpPr>
        <p:spPr>
          <a:xfrm>
            <a:off x="736920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4" name="Rectangle 363"/>
          <p:cNvSpPr/>
          <p:nvPr/>
        </p:nvSpPr>
        <p:spPr>
          <a:xfrm>
            <a:off x="751683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5" name="Rectangle 364"/>
          <p:cNvSpPr/>
          <p:nvPr/>
        </p:nvSpPr>
        <p:spPr>
          <a:xfrm>
            <a:off x="766447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6" name="Rectangle 365"/>
          <p:cNvSpPr/>
          <p:nvPr/>
        </p:nvSpPr>
        <p:spPr>
          <a:xfrm>
            <a:off x="781211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7" name="Rectangle 366"/>
          <p:cNvSpPr/>
          <p:nvPr/>
        </p:nvSpPr>
        <p:spPr>
          <a:xfrm>
            <a:off x="795975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8" name="Rectangle 367"/>
          <p:cNvSpPr/>
          <p:nvPr/>
        </p:nvSpPr>
        <p:spPr>
          <a:xfrm>
            <a:off x="811849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9" name="Rectangle 368"/>
          <p:cNvSpPr/>
          <p:nvPr/>
        </p:nvSpPr>
        <p:spPr>
          <a:xfrm>
            <a:off x="826613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0" name="Rectangle 369"/>
          <p:cNvSpPr/>
          <p:nvPr/>
        </p:nvSpPr>
        <p:spPr>
          <a:xfrm>
            <a:off x="841377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1" name="Rectangle 370"/>
          <p:cNvSpPr/>
          <p:nvPr/>
        </p:nvSpPr>
        <p:spPr>
          <a:xfrm>
            <a:off x="856140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2" name="Rectangle 371"/>
          <p:cNvSpPr/>
          <p:nvPr/>
        </p:nvSpPr>
        <p:spPr>
          <a:xfrm>
            <a:off x="870904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3" name="Rectangle 372"/>
          <p:cNvSpPr/>
          <p:nvPr/>
        </p:nvSpPr>
        <p:spPr>
          <a:xfrm>
            <a:off x="885668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4" name="Rectangle 373"/>
          <p:cNvSpPr/>
          <p:nvPr/>
        </p:nvSpPr>
        <p:spPr>
          <a:xfrm>
            <a:off x="900431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5" name="Rectangle 374"/>
          <p:cNvSpPr/>
          <p:nvPr/>
        </p:nvSpPr>
        <p:spPr>
          <a:xfrm>
            <a:off x="915195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6" name="Rectangle 375"/>
          <p:cNvSpPr/>
          <p:nvPr/>
        </p:nvSpPr>
        <p:spPr>
          <a:xfrm>
            <a:off x="929959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7" name="Rectangle 376"/>
          <p:cNvSpPr/>
          <p:nvPr/>
        </p:nvSpPr>
        <p:spPr>
          <a:xfrm>
            <a:off x="944722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8" name="Rectangle 377"/>
          <p:cNvSpPr/>
          <p:nvPr/>
        </p:nvSpPr>
        <p:spPr>
          <a:xfrm>
            <a:off x="959486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9" name="Rectangle 378"/>
          <p:cNvSpPr/>
          <p:nvPr/>
        </p:nvSpPr>
        <p:spPr>
          <a:xfrm>
            <a:off x="974250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0" name="Rectangle 379"/>
          <p:cNvSpPr/>
          <p:nvPr/>
        </p:nvSpPr>
        <p:spPr>
          <a:xfrm>
            <a:off x="217968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1" name="Rectangle 380"/>
          <p:cNvSpPr/>
          <p:nvPr/>
        </p:nvSpPr>
        <p:spPr>
          <a:xfrm>
            <a:off x="232732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2" name="Rectangle 381"/>
          <p:cNvSpPr/>
          <p:nvPr/>
        </p:nvSpPr>
        <p:spPr>
          <a:xfrm>
            <a:off x="247496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3" name="Rectangle 382"/>
          <p:cNvSpPr/>
          <p:nvPr/>
        </p:nvSpPr>
        <p:spPr>
          <a:xfrm>
            <a:off x="262260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4" name="Rectangle 383"/>
          <p:cNvSpPr/>
          <p:nvPr/>
        </p:nvSpPr>
        <p:spPr>
          <a:xfrm>
            <a:off x="277023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5" name="Rectangle 384"/>
          <p:cNvSpPr/>
          <p:nvPr/>
        </p:nvSpPr>
        <p:spPr>
          <a:xfrm>
            <a:off x="291787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6" name="Rectangle 385"/>
          <p:cNvSpPr/>
          <p:nvPr/>
        </p:nvSpPr>
        <p:spPr>
          <a:xfrm>
            <a:off x="306551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7" name="Rectangle 386"/>
          <p:cNvSpPr/>
          <p:nvPr/>
        </p:nvSpPr>
        <p:spPr>
          <a:xfrm>
            <a:off x="321314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8" name="Rectangle 387"/>
          <p:cNvSpPr/>
          <p:nvPr/>
        </p:nvSpPr>
        <p:spPr>
          <a:xfrm>
            <a:off x="337189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9" name="Rectangle 388"/>
          <p:cNvSpPr/>
          <p:nvPr/>
        </p:nvSpPr>
        <p:spPr>
          <a:xfrm>
            <a:off x="351953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0" name="Rectangle 389"/>
          <p:cNvSpPr/>
          <p:nvPr/>
        </p:nvSpPr>
        <p:spPr>
          <a:xfrm>
            <a:off x="366716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1" name="Rectangle 390"/>
          <p:cNvSpPr/>
          <p:nvPr/>
        </p:nvSpPr>
        <p:spPr>
          <a:xfrm>
            <a:off x="381480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2" name="Rectangle 391"/>
          <p:cNvSpPr/>
          <p:nvPr/>
        </p:nvSpPr>
        <p:spPr>
          <a:xfrm>
            <a:off x="396244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3" name="Rectangle 392"/>
          <p:cNvSpPr/>
          <p:nvPr/>
        </p:nvSpPr>
        <p:spPr>
          <a:xfrm>
            <a:off x="411007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4" name="Rectangle 393"/>
          <p:cNvSpPr/>
          <p:nvPr/>
        </p:nvSpPr>
        <p:spPr>
          <a:xfrm>
            <a:off x="425771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5" name="Rectangle 394"/>
          <p:cNvSpPr/>
          <p:nvPr/>
        </p:nvSpPr>
        <p:spPr>
          <a:xfrm>
            <a:off x="440535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6" name="Rectangle 395"/>
          <p:cNvSpPr/>
          <p:nvPr/>
        </p:nvSpPr>
        <p:spPr>
          <a:xfrm>
            <a:off x="455299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7" name="Rectangle 396"/>
          <p:cNvSpPr/>
          <p:nvPr/>
        </p:nvSpPr>
        <p:spPr>
          <a:xfrm>
            <a:off x="470062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8" name="Rectangle 397"/>
          <p:cNvSpPr/>
          <p:nvPr/>
        </p:nvSpPr>
        <p:spPr>
          <a:xfrm>
            <a:off x="484826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9" name="Rectangle 398"/>
          <p:cNvSpPr/>
          <p:nvPr/>
        </p:nvSpPr>
        <p:spPr>
          <a:xfrm>
            <a:off x="499590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0" name="Rectangle 399"/>
          <p:cNvSpPr/>
          <p:nvPr/>
        </p:nvSpPr>
        <p:spPr>
          <a:xfrm>
            <a:off x="514353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1" name="Rectangle 400"/>
          <p:cNvSpPr/>
          <p:nvPr/>
        </p:nvSpPr>
        <p:spPr>
          <a:xfrm>
            <a:off x="529117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2" name="Rectangle 401"/>
          <p:cNvSpPr/>
          <p:nvPr/>
        </p:nvSpPr>
        <p:spPr>
          <a:xfrm>
            <a:off x="543881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3" name="Rectangle 402"/>
          <p:cNvSpPr/>
          <p:nvPr/>
        </p:nvSpPr>
        <p:spPr>
          <a:xfrm>
            <a:off x="558644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4" name="Rectangle 403"/>
          <p:cNvSpPr/>
          <p:nvPr/>
        </p:nvSpPr>
        <p:spPr>
          <a:xfrm>
            <a:off x="574519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5" name="Rectangle 404"/>
          <p:cNvSpPr/>
          <p:nvPr/>
        </p:nvSpPr>
        <p:spPr>
          <a:xfrm>
            <a:off x="589283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6" name="Rectangle 405"/>
          <p:cNvSpPr/>
          <p:nvPr/>
        </p:nvSpPr>
        <p:spPr>
          <a:xfrm>
            <a:off x="604046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7" name="Rectangle 406"/>
          <p:cNvSpPr/>
          <p:nvPr/>
        </p:nvSpPr>
        <p:spPr>
          <a:xfrm>
            <a:off x="618810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8" name="Rectangle 407"/>
          <p:cNvSpPr/>
          <p:nvPr/>
        </p:nvSpPr>
        <p:spPr>
          <a:xfrm>
            <a:off x="633574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9" name="Rectangle 408"/>
          <p:cNvSpPr/>
          <p:nvPr/>
        </p:nvSpPr>
        <p:spPr>
          <a:xfrm>
            <a:off x="648338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0" name="Rectangle 409"/>
          <p:cNvSpPr/>
          <p:nvPr/>
        </p:nvSpPr>
        <p:spPr>
          <a:xfrm>
            <a:off x="663101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1" name="Rectangle 410"/>
          <p:cNvSpPr/>
          <p:nvPr/>
        </p:nvSpPr>
        <p:spPr>
          <a:xfrm>
            <a:off x="677865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2" name="Rectangle 411"/>
          <p:cNvSpPr/>
          <p:nvPr/>
        </p:nvSpPr>
        <p:spPr>
          <a:xfrm>
            <a:off x="692629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3" name="Rectangle 412"/>
          <p:cNvSpPr/>
          <p:nvPr/>
        </p:nvSpPr>
        <p:spPr>
          <a:xfrm>
            <a:off x="707392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4" name="Rectangle 413"/>
          <p:cNvSpPr/>
          <p:nvPr/>
        </p:nvSpPr>
        <p:spPr>
          <a:xfrm>
            <a:off x="722156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5" name="Rectangle 414"/>
          <p:cNvSpPr/>
          <p:nvPr/>
        </p:nvSpPr>
        <p:spPr>
          <a:xfrm>
            <a:off x="736920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6" name="Rectangle 415"/>
          <p:cNvSpPr/>
          <p:nvPr/>
        </p:nvSpPr>
        <p:spPr>
          <a:xfrm>
            <a:off x="751683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7" name="Rectangle 416"/>
          <p:cNvSpPr/>
          <p:nvPr/>
        </p:nvSpPr>
        <p:spPr>
          <a:xfrm>
            <a:off x="766447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8" name="Rectangle 417"/>
          <p:cNvSpPr/>
          <p:nvPr/>
        </p:nvSpPr>
        <p:spPr>
          <a:xfrm>
            <a:off x="781211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9" name="Rectangle 418"/>
          <p:cNvSpPr/>
          <p:nvPr/>
        </p:nvSpPr>
        <p:spPr>
          <a:xfrm>
            <a:off x="795975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0" name="Rectangle 419"/>
          <p:cNvSpPr/>
          <p:nvPr/>
        </p:nvSpPr>
        <p:spPr>
          <a:xfrm>
            <a:off x="811849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1" name="Rectangle 420"/>
          <p:cNvSpPr/>
          <p:nvPr/>
        </p:nvSpPr>
        <p:spPr>
          <a:xfrm>
            <a:off x="826613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2" name="Rectangle 421"/>
          <p:cNvSpPr/>
          <p:nvPr/>
        </p:nvSpPr>
        <p:spPr>
          <a:xfrm>
            <a:off x="841377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3" name="Rectangle 422"/>
          <p:cNvSpPr/>
          <p:nvPr/>
        </p:nvSpPr>
        <p:spPr>
          <a:xfrm>
            <a:off x="856140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4" name="Rectangle 423"/>
          <p:cNvSpPr/>
          <p:nvPr/>
        </p:nvSpPr>
        <p:spPr>
          <a:xfrm>
            <a:off x="870904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5" name="Rectangle 424"/>
          <p:cNvSpPr/>
          <p:nvPr/>
        </p:nvSpPr>
        <p:spPr>
          <a:xfrm>
            <a:off x="885668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6" name="Rectangle 425"/>
          <p:cNvSpPr/>
          <p:nvPr/>
        </p:nvSpPr>
        <p:spPr>
          <a:xfrm>
            <a:off x="900431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7" name="Rectangle 426"/>
          <p:cNvSpPr/>
          <p:nvPr/>
        </p:nvSpPr>
        <p:spPr>
          <a:xfrm>
            <a:off x="915195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8" name="Rectangle 427"/>
          <p:cNvSpPr/>
          <p:nvPr/>
        </p:nvSpPr>
        <p:spPr>
          <a:xfrm>
            <a:off x="929959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9" name="Rectangle 428"/>
          <p:cNvSpPr/>
          <p:nvPr/>
        </p:nvSpPr>
        <p:spPr>
          <a:xfrm>
            <a:off x="944722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0" name="Rectangle 429"/>
          <p:cNvSpPr/>
          <p:nvPr/>
        </p:nvSpPr>
        <p:spPr>
          <a:xfrm>
            <a:off x="959486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1" name="Rectangle 430"/>
          <p:cNvSpPr/>
          <p:nvPr/>
        </p:nvSpPr>
        <p:spPr>
          <a:xfrm>
            <a:off x="974250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2" name="Rectangle 431"/>
          <p:cNvSpPr/>
          <p:nvPr/>
        </p:nvSpPr>
        <p:spPr>
          <a:xfrm>
            <a:off x="217968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3" name="Rectangle 432"/>
          <p:cNvSpPr/>
          <p:nvPr/>
        </p:nvSpPr>
        <p:spPr>
          <a:xfrm>
            <a:off x="232732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4" name="Rectangle 433"/>
          <p:cNvSpPr/>
          <p:nvPr/>
        </p:nvSpPr>
        <p:spPr>
          <a:xfrm>
            <a:off x="247496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5" name="Rectangle 434"/>
          <p:cNvSpPr/>
          <p:nvPr/>
        </p:nvSpPr>
        <p:spPr>
          <a:xfrm>
            <a:off x="262260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6" name="Rectangle 435"/>
          <p:cNvSpPr/>
          <p:nvPr/>
        </p:nvSpPr>
        <p:spPr>
          <a:xfrm>
            <a:off x="277023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7" name="Rectangle 436"/>
          <p:cNvSpPr/>
          <p:nvPr/>
        </p:nvSpPr>
        <p:spPr>
          <a:xfrm>
            <a:off x="291787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8" name="Rectangle 437"/>
          <p:cNvSpPr/>
          <p:nvPr/>
        </p:nvSpPr>
        <p:spPr>
          <a:xfrm>
            <a:off x="306551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9" name="Rectangle 438"/>
          <p:cNvSpPr/>
          <p:nvPr/>
        </p:nvSpPr>
        <p:spPr>
          <a:xfrm>
            <a:off x="321314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0" name="Rectangle 439"/>
          <p:cNvSpPr/>
          <p:nvPr/>
        </p:nvSpPr>
        <p:spPr>
          <a:xfrm>
            <a:off x="337189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1" name="Rectangle 440"/>
          <p:cNvSpPr/>
          <p:nvPr/>
        </p:nvSpPr>
        <p:spPr>
          <a:xfrm>
            <a:off x="351953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2" name="Rectangle 441"/>
          <p:cNvSpPr/>
          <p:nvPr/>
        </p:nvSpPr>
        <p:spPr>
          <a:xfrm>
            <a:off x="366716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3" name="Rectangle 442"/>
          <p:cNvSpPr/>
          <p:nvPr/>
        </p:nvSpPr>
        <p:spPr>
          <a:xfrm>
            <a:off x="381480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4" name="Rectangle 443"/>
          <p:cNvSpPr/>
          <p:nvPr/>
        </p:nvSpPr>
        <p:spPr>
          <a:xfrm>
            <a:off x="396244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5" name="Rectangle 444"/>
          <p:cNvSpPr/>
          <p:nvPr/>
        </p:nvSpPr>
        <p:spPr>
          <a:xfrm>
            <a:off x="411007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6" name="Rectangle 445"/>
          <p:cNvSpPr/>
          <p:nvPr/>
        </p:nvSpPr>
        <p:spPr>
          <a:xfrm>
            <a:off x="425771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7" name="Rectangle 446"/>
          <p:cNvSpPr/>
          <p:nvPr/>
        </p:nvSpPr>
        <p:spPr>
          <a:xfrm>
            <a:off x="440535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8" name="Rectangle 447"/>
          <p:cNvSpPr/>
          <p:nvPr/>
        </p:nvSpPr>
        <p:spPr>
          <a:xfrm>
            <a:off x="455299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9" name="Rectangle 448"/>
          <p:cNvSpPr/>
          <p:nvPr/>
        </p:nvSpPr>
        <p:spPr>
          <a:xfrm>
            <a:off x="470062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0" name="Rectangle 449"/>
          <p:cNvSpPr/>
          <p:nvPr/>
        </p:nvSpPr>
        <p:spPr>
          <a:xfrm>
            <a:off x="484826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1" name="Rectangle 450"/>
          <p:cNvSpPr/>
          <p:nvPr/>
        </p:nvSpPr>
        <p:spPr>
          <a:xfrm>
            <a:off x="499590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2" name="Rectangle 451"/>
          <p:cNvSpPr/>
          <p:nvPr/>
        </p:nvSpPr>
        <p:spPr>
          <a:xfrm>
            <a:off x="514353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3" name="Rectangle 452"/>
          <p:cNvSpPr/>
          <p:nvPr/>
        </p:nvSpPr>
        <p:spPr>
          <a:xfrm>
            <a:off x="529117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4" name="Rectangle 453"/>
          <p:cNvSpPr/>
          <p:nvPr/>
        </p:nvSpPr>
        <p:spPr>
          <a:xfrm>
            <a:off x="543881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5" name="Rectangle 454"/>
          <p:cNvSpPr/>
          <p:nvPr/>
        </p:nvSpPr>
        <p:spPr>
          <a:xfrm>
            <a:off x="558644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6" name="Rectangle 455"/>
          <p:cNvSpPr/>
          <p:nvPr/>
        </p:nvSpPr>
        <p:spPr>
          <a:xfrm>
            <a:off x="574519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7" name="Rectangle 456"/>
          <p:cNvSpPr/>
          <p:nvPr/>
        </p:nvSpPr>
        <p:spPr>
          <a:xfrm>
            <a:off x="589283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8" name="Rectangle 457"/>
          <p:cNvSpPr/>
          <p:nvPr/>
        </p:nvSpPr>
        <p:spPr>
          <a:xfrm>
            <a:off x="604046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9" name="Rectangle 458"/>
          <p:cNvSpPr/>
          <p:nvPr/>
        </p:nvSpPr>
        <p:spPr>
          <a:xfrm>
            <a:off x="618810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0" name="Rectangle 459"/>
          <p:cNvSpPr/>
          <p:nvPr/>
        </p:nvSpPr>
        <p:spPr>
          <a:xfrm>
            <a:off x="633574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1" name="Rectangle 460"/>
          <p:cNvSpPr/>
          <p:nvPr/>
        </p:nvSpPr>
        <p:spPr>
          <a:xfrm>
            <a:off x="648338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2" name="Rectangle 461"/>
          <p:cNvSpPr/>
          <p:nvPr/>
        </p:nvSpPr>
        <p:spPr>
          <a:xfrm>
            <a:off x="663101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3" name="Rectangle 462"/>
          <p:cNvSpPr/>
          <p:nvPr/>
        </p:nvSpPr>
        <p:spPr>
          <a:xfrm>
            <a:off x="677865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4" name="Rectangle 463"/>
          <p:cNvSpPr/>
          <p:nvPr/>
        </p:nvSpPr>
        <p:spPr>
          <a:xfrm>
            <a:off x="692629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5" name="Rectangle 464"/>
          <p:cNvSpPr/>
          <p:nvPr/>
        </p:nvSpPr>
        <p:spPr>
          <a:xfrm>
            <a:off x="707392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6" name="Rectangle 465"/>
          <p:cNvSpPr/>
          <p:nvPr/>
        </p:nvSpPr>
        <p:spPr>
          <a:xfrm>
            <a:off x="722156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7" name="Rectangle 466"/>
          <p:cNvSpPr/>
          <p:nvPr/>
        </p:nvSpPr>
        <p:spPr>
          <a:xfrm>
            <a:off x="736920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8" name="Rectangle 467"/>
          <p:cNvSpPr/>
          <p:nvPr/>
        </p:nvSpPr>
        <p:spPr>
          <a:xfrm>
            <a:off x="751683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9" name="Rectangle 468"/>
          <p:cNvSpPr/>
          <p:nvPr/>
        </p:nvSpPr>
        <p:spPr>
          <a:xfrm>
            <a:off x="766447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0" name="Rectangle 469"/>
          <p:cNvSpPr/>
          <p:nvPr/>
        </p:nvSpPr>
        <p:spPr>
          <a:xfrm>
            <a:off x="781211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1" name="Rectangle 470"/>
          <p:cNvSpPr/>
          <p:nvPr/>
        </p:nvSpPr>
        <p:spPr>
          <a:xfrm>
            <a:off x="795975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2" name="Rectangle 471"/>
          <p:cNvSpPr/>
          <p:nvPr/>
        </p:nvSpPr>
        <p:spPr>
          <a:xfrm>
            <a:off x="811849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3" name="Rectangle 472"/>
          <p:cNvSpPr/>
          <p:nvPr/>
        </p:nvSpPr>
        <p:spPr>
          <a:xfrm>
            <a:off x="826613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4" name="Rectangle 473"/>
          <p:cNvSpPr/>
          <p:nvPr/>
        </p:nvSpPr>
        <p:spPr>
          <a:xfrm>
            <a:off x="841377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5" name="Rectangle 474"/>
          <p:cNvSpPr/>
          <p:nvPr/>
        </p:nvSpPr>
        <p:spPr>
          <a:xfrm>
            <a:off x="856140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6" name="Rectangle 475"/>
          <p:cNvSpPr/>
          <p:nvPr/>
        </p:nvSpPr>
        <p:spPr>
          <a:xfrm>
            <a:off x="870904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7" name="Rectangle 476"/>
          <p:cNvSpPr/>
          <p:nvPr/>
        </p:nvSpPr>
        <p:spPr>
          <a:xfrm>
            <a:off x="885668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8" name="Rectangle 477"/>
          <p:cNvSpPr/>
          <p:nvPr/>
        </p:nvSpPr>
        <p:spPr>
          <a:xfrm>
            <a:off x="900431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9" name="Rectangle 478"/>
          <p:cNvSpPr/>
          <p:nvPr/>
        </p:nvSpPr>
        <p:spPr>
          <a:xfrm>
            <a:off x="915195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0" name="Rectangle 479"/>
          <p:cNvSpPr/>
          <p:nvPr/>
        </p:nvSpPr>
        <p:spPr>
          <a:xfrm>
            <a:off x="929959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1" name="Rectangle 480"/>
          <p:cNvSpPr/>
          <p:nvPr/>
        </p:nvSpPr>
        <p:spPr>
          <a:xfrm>
            <a:off x="944722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2" name="Rectangle 481"/>
          <p:cNvSpPr/>
          <p:nvPr/>
        </p:nvSpPr>
        <p:spPr>
          <a:xfrm>
            <a:off x="959486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3" name="Rectangle 482"/>
          <p:cNvSpPr/>
          <p:nvPr/>
        </p:nvSpPr>
        <p:spPr>
          <a:xfrm>
            <a:off x="974250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4" name="Rectangle 483"/>
          <p:cNvSpPr/>
          <p:nvPr/>
        </p:nvSpPr>
        <p:spPr>
          <a:xfrm>
            <a:off x="217968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5" name="Rectangle 484"/>
          <p:cNvSpPr/>
          <p:nvPr/>
        </p:nvSpPr>
        <p:spPr>
          <a:xfrm>
            <a:off x="232732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6" name="Rectangle 485"/>
          <p:cNvSpPr/>
          <p:nvPr/>
        </p:nvSpPr>
        <p:spPr>
          <a:xfrm>
            <a:off x="247496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7" name="Rectangle 486"/>
          <p:cNvSpPr/>
          <p:nvPr/>
        </p:nvSpPr>
        <p:spPr>
          <a:xfrm>
            <a:off x="262260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8" name="Rectangle 487"/>
          <p:cNvSpPr/>
          <p:nvPr/>
        </p:nvSpPr>
        <p:spPr>
          <a:xfrm>
            <a:off x="277023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9" name="Rectangle 488"/>
          <p:cNvSpPr/>
          <p:nvPr/>
        </p:nvSpPr>
        <p:spPr>
          <a:xfrm>
            <a:off x="291787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0" name="Rectangle 489"/>
          <p:cNvSpPr/>
          <p:nvPr/>
        </p:nvSpPr>
        <p:spPr>
          <a:xfrm>
            <a:off x="306551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1" name="Rectangle 490"/>
          <p:cNvSpPr/>
          <p:nvPr/>
        </p:nvSpPr>
        <p:spPr>
          <a:xfrm>
            <a:off x="321314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2" name="Rectangle 491"/>
          <p:cNvSpPr/>
          <p:nvPr/>
        </p:nvSpPr>
        <p:spPr>
          <a:xfrm>
            <a:off x="337189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3" name="Rectangle 492"/>
          <p:cNvSpPr/>
          <p:nvPr/>
        </p:nvSpPr>
        <p:spPr>
          <a:xfrm>
            <a:off x="351953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4" name="Rectangle 493"/>
          <p:cNvSpPr/>
          <p:nvPr/>
        </p:nvSpPr>
        <p:spPr>
          <a:xfrm>
            <a:off x="366716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5" name="Rectangle 494"/>
          <p:cNvSpPr/>
          <p:nvPr/>
        </p:nvSpPr>
        <p:spPr>
          <a:xfrm>
            <a:off x="381480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6" name="Rectangle 495"/>
          <p:cNvSpPr/>
          <p:nvPr/>
        </p:nvSpPr>
        <p:spPr>
          <a:xfrm>
            <a:off x="396244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7" name="Rectangle 496"/>
          <p:cNvSpPr/>
          <p:nvPr/>
        </p:nvSpPr>
        <p:spPr>
          <a:xfrm>
            <a:off x="411007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8" name="Rectangle 497"/>
          <p:cNvSpPr/>
          <p:nvPr/>
        </p:nvSpPr>
        <p:spPr>
          <a:xfrm>
            <a:off x="425771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9" name="Rectangle 498"/>
          <p:cNvSpPr/>
          <p:nvPr/>
        </p:nvSpPr>
        <p:spPr>
          <a:xfrm>
            <a:off x="440535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0" name="Rectangle 499"/>
          <p:cNvSpPr/>
          <p:nvPr/>
        </p:nvSpPr>
        <p:spPr>
          <a:xfrm>
            <a:off x="455299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1" name="Rectangle 500"/>
          <p:cNvSpPr/>
          <p:nvPr/>
        </p:nvSpPr>
        <p:spPr>
          <a:xfrm>
            <a:off x="470062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2" name="Rectangle 501"/>
          <p:cNvSpPr/>
          <p:nvPr/>
        </p:nvSpPr>
        <p:spPr>
          <a:xfrm>
            <a:off x="484826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3" name="Rectangle 502"/>
          <p:cNvSpPr/>
          <p:nvPr/>
        </p:nvSpPr>
        <p:spPr>
          <a:xfrm>
            <a:off x="499590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4" name="Rectangle 503"/>
          <p:cNvSpPr/>
          <p:nvPr/>
        </p:nvSpPr>
        <p:spPr>
          <a:xfrm>
            <a:off x="514353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5" name="Rectangle 504"/>
          <p:cNvSpPr/>
          <p:nvPr/>
        </p:nvSpPr>
        <p:spPr>
          <a:xfrm>
            <a:off x="529117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6" name="Rectangle 505"/>
          <p:cNvSpPr/>
          <p:nvPr/>
        </p:nvSpPr>
        <p:spPr>
          <a:xfrm>
            <a:off x="543881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7" name="Rectangle 506"/>
          <p:cNvSpPr/>
          <p:nvPr/>
        </p:nvSpPr>
        <p:spPr>
          <a:xfrm>
            <a:off x="558644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8" name="Rectangle 507"/>
          <p:cNvSpPr/>
          <p:nvPr/>
        </p:nvSpPr>
        <p:spPr>
          <a:xfrm>
            <a:off x="574519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9" name="Rectangle 508"/>
          <p:cNvSpPr/>
          <p:nvPr/>
        </p:nvSpPr>
        <p:spPr>
          <a:xfrm>
            <a:off x="589283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0" name="Rectangle 509"/>
          <p:cNvSpPr/>
          <p:nvPr/>
        </p:nvSpPr>
        <p:spPr>
          <a:xfrm>
            <a:off x="604046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1" name="Rectangle 510"/>
          <p:cNvSpPr/>
          <p:nvPr/>
        </p:nvSpPr>
        <p:spPr>
          <a:xfrm>
            <a:off x="618810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2" name="Rectangle 511"/>
          <p:cNvSpPr/>
          <p:nvPr/>
        </p:nvSpPr>
        <p:spPr>
          <a:xfrm>
            <a:off x="633574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3" name="Rectangle 512"/>
          <p:cNvSpPr/>
          <p:nvPr/>
        </p:nvSpPr>
        <p:spPr>
          <a:xfrm>
            <a:off x="648338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4" name="Rectangle 513"/>
          <p:cNvSpPr/>
          <p:nvPr/>
        </p:nvSpPr>
        <p:spPr>
          <a:xfrm>
            <a:off x="663101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5" name="Rectangle 514"/>
          <p:cNvSpPr/>
          <p:nvPr/>
        </p:nvSpPr>
        <p:spPr>
          <a:xfrm>
            <a:off x="677865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6" name="Rectangle 515"/>
          <p:cNvSpPr/>
          <p:nvPr/>
        </p:nvSpPr>
        <p:spPr>
          <a:xfrm>
            <a:off x="692629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7" name="Rectangle 516"/>
          <p:cNvSpPr/>
          <p:nvPr/>
        </p:nvSpPr>
        <p:spPr>
          <a:xfrm>
            <a:off x="707392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8" name="Rectangle 517"/>
          <p:cNvSpPr/>
          <p:nvPr/>
        </p:nvSpPr>
        <p:spPr>
          <a:xfrm>
            <a:off x="722156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9" name="Rectangle 518"/>
          <p:cNvSpPr/>
          <p:nvPr/>
        </p:nvSpPr>
        <p:spPr>
          <a:xfrm>
            <a:off x="736920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0" name="Rectangle 519"/>
          <p:cNvSpPr/>
          <p:nvPr/>
        </p:nvSpPr>
        <p:spPr>
          <a:xfrm>
            <a:off x="751683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1" name="Rectangle 520"/>
          <p:cNvSpPr/>
          <p:nvPr/>
        </p:nvSpPr>
        <p:spPr>
          <a:xfrm>
            <a:off x="766447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2" name="Rectangle 521"/>
          <p:cNvSpPr/>
          <p:nvPr/>
        </p:nvSpPr>
        <p:spPr>
          <a:xfrm>
            <a:off x="781211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3" name="Rectangle 522"/>
          <p:cNvSpPr/>
          <p:nvPr/>
        </p:nvSpPr>
        <p:spPr>
          <a:xfrm>
            <a:off x="795975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4" name="Rectangle 523"/>
          <p:cNvSpPr/>
          <p:nvPr/>
        </p:nvSpPr>
        <p:spPr>
          <a:xfrm>
            <a:off x="811849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5" name="Rectangle 524"/>
          <p:cNvSpPr/>
          <p:nvPr/>
        </p:nvSpPr>
        <p:spPr>
          <a:xfrm>
            <a:off x="826613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6" name="Rectangle 525"/>
          <p:cNvSpPr/>
          <p:nvPr/>
        </p:nvSpPr>
        <p:spPr>
          <a:xfrm>
            <a:off x="841377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7" name="Rectangle 526"/>
          <p:cNvSpPr/>
          <p:nvPr/>
        </p:nvSpPr>
        <p:spPr>
          <a:xfrm>
            <a:off x="856140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8" name="Rectangle 527"/>
          <p:cNvSpPr/>
          <p:nvPr/>
        </p:nvSpPr>
        <p:spPr>
          <a:xfrm>
            <a:off x="870904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9" name="Rectangle 528"/>
          <p:cNvSpPr/>
          <p:nvPr/>
        </p:nvSpPr>
        <p:spPr>
          <a:xfrm>
            <a:off x="885668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0" name="Rectangle 529"/>
          <p:cNvSpPr/>
          <p:nvPr/>
        </p:nvSpPr>
        <p:spPr>
          <a:xfrm>
            <a:off x="900431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1" name="Rectangle 530"/>
          <p:cNvSpPr/>
          <p:nvPr/>
        </p:nvSpPr>
        <p:spPr>
          <a:xfrm>
            <a:off x="915195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2" name="Rectangle 531"/>
          <p:cNvSpPr/>
          <p:nvPr/>
        </p:nvSpPr>
        <p:spPr>
          <a:xfrm>
            <a:off x="929959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3" name="Rectangle 532"/>
          <p:cNvSpPr/>
          <p:nvPr/>
        </p:nvSpPr>
        <p:spPr>
          <a:xfrm>
            <a:off x="944722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4" name="Rectangle 533"/>
          <p:cNvSpPr/>
          <p:nvPr/>
        </p:nvSpPr>
        <p:spPr>
          <a:xfrm>
            <a:off x="959486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5" name="Rectangle 534"/>
          <p:cNvSpPr/>
          <p:nvPr/>
        </p:nvSpPr>
        <p:spPr>
          <a:xfrm>
            <a:off x="974250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6" name="Rectangle 535"/>
          <p:cNvSpPr/>
          <p:nvPr/>
        </p:nvSpPr>
        <p:spPr>
          <a:xfrm>
            <a:off x="217968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7" name="Rectangle 536"/>
          <p:cNvSpPr/>
          <p:nvPr/>
        </p:nvSpPr>
        <p:spPr>
          <a:xfrm>
            <a:off x="232732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8" name="Rectangle 537"/>
          <p:cNvSpPr/>
          <p:nvPr/>
        </p:nvSpPr>
        <p:spPr>
          <a:xfrm>
            <a:off x="247496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9" name="Rectangle 538"/>
          <p:cNvSpPr/>
          <p:nvPr/>
        </p:nvSpPr>
        <p:spPr>
          <a:xfrm>
            <a:off x="262260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0" name="Rectangle 539"/>
          <p:cNvSpPr/>
          <p:nvPr/>
        </p:nvSpPr>
        <p:spPr>
          <a:xfrm>
            <a:off x="277023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1" name="Rectangle 540"/>
          <p:cNvSpPr/>
          <p:nvPr/>
        </p:nvSpPr>
        <p:spPr>
          <a:xfrm>
            <a:off x="291787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2" name="Rectangle 541"/>
          <p:cNvSpPr/>
          <p:nvPr/>
        </p:nvSpPr>
        <p:spPr>
          <a:xfrm>
            <a:off x="306551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3" name="Rectangle 542"/>
          <p:cNvSpPr/>
          <p:nvPr/>
        </p:nvSpPr>
        <p:spPr>
          <a:xfrm>
            <a:off x="321314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4" name="Rectangle 543"/>
          <p:cNvSpPr/>
          <p:nvPr/>
        </p:nvSpPr>
        <p:spPr>
          <a:xfrm>
            <a:off x="337189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5" name="Rectangle 544"/>
          <p:cNvSpPr/>
          <p:nvPr/>
        </p:nvSpPr>
        <p:spPr>
          <a:xfrm>
            <a:off x="351953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6" name="Rectangle 545"/>
          <p:cNvSpPr/>
          <p:nvPr/>
        </p:nvSpPr>
        <p:spPr>
          <a:xfrm>
            <a:off x="366716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7" name="Rectangle 546"/>
          <p:cNvSpPr/>
          <p:nvPr/>
        </p:nvSpPr>
        <p:spPr>
          <a:xfrm>
            <a:off x="381480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8" name="Rectangle 547"/>
          <p:cNvSpPr/>
          <p:nvPr/>
        </p:nvSpPr>
        <p:spPr>
          <a:xfrm>
            <a:off x="396244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9" name="Rectangle 548"/>
          <p:cNvSpPr/>
          <p:nvPr/>
        </p:nvSpPr>
        <p:spPr>
          <a:xfrm>
            <a:off x="411007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0" name="Rectangle 549"/>
          <p:cNvSpPr/>
          <p:nvPr/>
        </p:nvSpPr>
        <p:spPr>
          <a:xfrm>
            <a:off x="425771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1" name="Rectangle 550"/>
          <p:cNvSpPr/>
          <p:nvPr/>
        </p:nvSpPr>
        <p:spPr>
          <a:xfrm>
            <a:off x="440535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2" name="Rectangle 551"/>
          <p:cNvSpPr/>
          <p:nvPr/>
        </p:nvSpPr>
        <p:spPr>
          <a:xfrm>
            <a:off x="455299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3" name="Rectangle 552"/>
          <p:cNvSpPr/>
          <p:nvPr/>
        </p:nvSpPr>
        <p:spPr>
          <a:xfrm>
            <a:off x="470062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4" name="Rectangle 553"/>
          <p:cNvSpPr/>
          <p:nvPr/>
        </p:nvSpPr>
        <p:spPr>
          <a:xfrm>
            <a:off x="484826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5" name="Rectangle 554"/>
          <p:cNvSpPr/>
          <p:nvPr/>
        </p:nvSpPr>
        <p:spPr>
          <a:xfrm>
            <a:off x="499590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6" name="Rectangle 555"/>
          <p:cNvSpPr/>
          <p:nvPr/>
        </p:nvSpPr>
        <p:spPr>
          <a:xfrm>
            <a:off x="514353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7" name="Rectangle 556"/>
          <p:cNvSpPr/>
          <p:nvPr/>
        </p:nvSpPr>
        <p:spPr>
          <a:xfrm>
            <a:off x="529117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8" name="Rectangle 557"/>
          <p:cNvSpPr/>
          <p:nvPr/>
        </p:nvSpPr>
        <p:spPr>
          <a:xfrm>
            <a:off x="543881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9" name="Rectangle 558"/>
          <p:cNvSpPr/>
          <p:nvPr/>
        </p:nvSpPr>
        <p:spPr>
          <a:xfrm>
            <a:off x="558644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0" name="Rectangle 559"/>
          <p:cNvSpPr/>
          <p:nvPr/>
        </p:nvSpPr>
        <p:spPr>
          <a:xfrm>
            <a:off x="574519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1" name="Rectangle 560"/>
          <p:cNvSpPr/>
          <p:nvPr/>
        </p:nvSpPr>
        <p:spPr>
          <a:xfrm>
            <a:off x="589283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2" name="Rectangle 561"/>
          <p:cNvSpPr/>
          <p:nvPr/>
        </p:nvSpPr>
        <p:spPr>
          <a:xfrm>
            <a:off x="604046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3" name="Rectangle 562"/>
          <p:cNvSpPr/>
          <p:nvPr/>
        </p:nvSpPr>
        <p:spPr>
          <a:xfrm>
            <a:off x="618810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4" name="Rectangle 563"/>
          <p:cNvSpPr/>
          <p:nvPr/>
        </p:nvSpPr>
        <p:spPr>
          <a:xfrm>
            <a:off x="633574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5" name="Rectangle 564"/>
          <p:cNvSpPr/>
          <p:nvPr/>
        </p:nvSpPr>
        <p:spPr>
          <a:xfrm>
            <a:off x="648338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6" name="Rectangle 565"/>
          <p:cNvSpPr/>
          <p:nvPr/>
        </p:nvSpPr>
        <p:spPr>
          <a:xfrm>
            <a:off x="663101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7" name="Rectangle 566"/>
          <p:cNvSpPr/>
          <p:nvPr/>
        </p:nvSpPr>
        <p:spPr>
          <a:xfrm>
            <a:off x="677865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8" name="Rectangle 567"/>
          <p:cNvSpPr/>
          <p:nvPr/>
        </p:nvSpPr>
        <p:spPr>
          <a:xfrm>
            <a:off x="692629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9" name="Rectangle 568"/>
          <p:cNvSpPr/>
          <p:nvPr/>
        </p:nvSpPr>
        <p:spPr>
          <a:xfrm>
            <a:off x="707392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0" name="Rectangle 569"/>
          <p:cNvSpPr/>
          <p:nvPr/>
        </p:nvSpPr>
        <p:spPr>
          <a:xfrm>
            <a:off x="722156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1" name="Rectangle 570"/>
          <p:cNvSpPr/>
          <p:nvPr/>
        </p:nvSpPr>
        <p:spPr>
          <a:xfrm>
            <a:off x="736920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2" name="Rectangle 571"/>
          <p:cNvSpPr/>
          <p:nvPr/>
        </p:nvSpPr>
        <p:spPr>
          <a:xfrm>
            <a:off x="751683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3" name="Rectangle 572"/>
          <p:cNvSpPr/>
          <p:nvPr/>
        </p:nvSpPr>
        <p:spPr>
          <a:xfrm>
            <a:off x="766447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4" name="Rectangle 573"/>
          <p:cNvSpPr/>
          <p:nvPr/>
        </p:nvSpPr>
        <p:spPr>
          <a:xfrm>
            <a:off x="781211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5" name="Rectangle 574"/>
          <p:cNvSpPr/>
          <p:nvPr/>
        </p:nvSpPr>
        <p:spPr>
          <a:xfrm>
            <a:off x="795975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6" name="Rectangle 575"/>
          <p:cNvSpPr/>
          <p:nvPr/>
        </p:nvSpPr>
        <p:spPr>
          <a:xfrm>
            <a:off x="811849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7" name="Rectangle 576"/>
          <p:cNvSpPr/>
          <p:nvPr/>
        </p:nvSpPr>
        <p:spPr>
          <a:xfrm>
            <a:off x="826613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8" name="Rectangle 577"/>
          <p:cNvSpPr/>
          <p:nvPr/>
        </p:nvSpPr>
        <p:spPr>
          <a:xfrm>
            <a:off x="841377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9" name="Rectangle 578"/>
          <p:cNvSpPr/>
          <p:nvPr/>
        </p:nvSpPr>
        <p:spPr>
          <a:xfrm>
            <a:off x="856140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0" name="Rectangle 579"/>
          <p:cNvSpPr/>
          <p:nvPr/>
        </p:nvSpPr>
        <p:spPr>
          <a:xfrm>
            <a:off x="870904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1" name="Rectangle 580"/>
          <p:cNvSpPr/>
          <p:nvPr/>
        </p:nvSpPr>
        <p:spPr>
          <a:xfrm>
            <a:off x="885668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2" name="Rectangle 581"/>
          <p:cNvSpPr/>
          <p:nvPr/>
        </p:nvSpPr>
        <p:spPr>
          <a:xfrm>
            <a:off x="900431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3" name="Rectangle 582"/>
          <p:cNvSpPr/>
          <p:nvPr/>
        </p:nvSpPr>
        <p:spPr>
          <a:xfrm>
            <a:off x="915195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4" name="Rectangle 583"/>
          <p:cNvSpPr/>
          <p:nvPr/>
        </p:nvSpPr>
        <p:spPr>
          <a:xfrm>
            <a:off x="929959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5" name="Rectangle 584"/>
          <p:cNvSpPr/>
          <p:nvPr/>
        </p:nvSpPr>
        <p:spPr>
          <a:xfrm>
            <a:off x="944722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6" name="Rectangle 585"/>
          <p:cNvSpPr/>
          <p:nvPr/>
        </p:nvSpPr>
        <p:spPr>
          <a:xfrm>
            <a:off x="959486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7" name="Rectangle 586"/>
          <p:cNvSpPr/>
          <p:nvPr/>
        </p:nvSpPr>
        <p:spPr>
          <a:xfrm>
            <a:off x="974250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8" name="Rectangle 587"/>
          <p:cNvSpPr/>
          <p:nvPr/>
        </p:nvSpPr>
        <p:spPr>
          <a:xfrm>
            <a:off x="217968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9" name="Rectangle 588"/>
          <p:cNvSpPr/>
          <p:nvPr/>
        </p:nvSpPr>
        <p:spPr>
          <a:xfrm>
            <a:off x="232732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0" name="Rectangle 589"/>
          <p:cNvSpPr/>
          <p:nvPr/>
        </p:nvSpPr>
        <p:spPr>
          <a:xfrm>
            <a:off x="247496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1" name="Rectangle 590"/>
          <p:cNvSpPr/>
          <p:nvPr/>
        </p:nvSpPr>
        <p:spPr>
          <a:xfrm>
            <a:off x="262260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2" name="Rectangle 591"/>
          <p:cNvSpPr/>
          <p:nvPr/>
        </p:nvSpPr>
        <p:spPr>
          <a:xfrm>
            <a:off x="277023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3" name="Rectangle 592"/>
          <p:cNvSpPr/>
          <p:nvPr/>
        </p:nvSpPr>
        <p:spPr>
          <a:xfrm>
            <a:off x="291787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4" name="Rectangle 593"/>
          <p:cNvSpPr/>
          <p:nvPr/>
        </p:nvSpPr>
        <p:spPr>
          <a:xfrm>
            <a:off x="306551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5" name="Rectangle 594"/>
          <p:cNvSpPr/>
          <p:nvPr/>
        </p:nvSpPr>
        <p:spPr>
          <a:xfrm>
            <a:off x="321314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6" name="Rectangle 595"/>
          <p:cNvSpPr/>
          <p:nvPr/>
        </p:nvSpPr>
        <p:spPr>
          <a:xfrm>
            <a:off x="337189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7" name="Rectangle 596"/>
          <p:cNvSpPr/>
          <p:nvPr/>
        </p:nvSpPr>
        <p:spPr>
          <a:xfrm>
            <a:off x="351953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8" name="Rectangle 597"/>
          <p:cNvSpPr/>
          <p:nvPr/>
        </p:nvSpPr>
        <p:spPr>
          <a:xfrm>
            <a:off x="366716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9" name="Rectangle 598"/>
          <p:cNvSpPr/>
          <p:nvPr/>
        </p:nvSpPr>
        <p:spPr>
          <a:xfrm>
            <a:off x="381480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0" name="Rectangle 599"/>
          <p:cNvSpPr/>
          <p:nvPr/>
        </p:nvSpPr>
        <p:spPr>
          <a:xfrm>
            <a:off x="396244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1" name="Rectangle 600"/>
          <p:cNvSpPr/>
          <p:nvPr/>
        </p:nvSpPr>
        <p:spPr>
          <a:xfrm>
            <a:off x="411007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2" name="Rectangle 601"/>
          <p:cNvSpPr/>
          <p:nvPr/>
        </p:nvSpPr>
        <p:spPr>
          <a:xfrm>
            <a:off x="425771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3" name="Rectangle 602"/>
          <p:cNvSpPr/>
          <p:nvPr/>
        </p:nvSpPr>
        <p:spPr>
          <a:xfrm>
            <a:off x="440535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4" name="Rectangle 603"/>
          <p:cNvSpPr/>
          <p:nvPr/>
        </p:nvSpPr>
        <p:spPr>
          <a:xfrm>
            <a:off x="455299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5" name="Rectangle 604"/>
          <p:cNvSpPr/>
          <p:nvPr/>
        </p:nvSpPr>
        <p:spPr>
          <a:xfrm>
            <a:off x="470062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6" name="Rectangle 605"/>
          <p:cNvSpPr/>
          <p:nvPr/>
        </p:nvSpPr>
        <p:spPr>
          <a:xfrm>
            <a:off x="484826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7" name="Rectangle 606"/>
          <p:cNvSpPr/>
          <p:nvPr/>
        </p:nvSpPr>
        <p:spPr>
          <a:xfrm>
            <a:off x="499590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8" name="Rectangle 607"/>
          <p:cNvSpPr/>
          <p:nvPr/>
        </p:nvSpPr>
        <p:spPr>
          <a:xfrm>
            <a:off x="514353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9" name="Rectangle 608"/>
          <p:cNvSpPr/>
          <p:nvPr/>
        </p:nvSpPr>
        <p:spPr>
          <a:xfrm>
            <a:off x="529117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0" name="Rectangle 609"/>
          <p:cNvSpPr/>
          <p:nvPr/>
        </p:nvSpPr>
        <p:spPr>
          <a:xfrm>
            <a:off x="543881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1" name="Rectangle 610"/>
          <p:cNvSpPr/>
          <p:nvPr/>
        </p:nvSpPr>
        <p:spPr>
          <a:xfrm>
            <a:off x="558644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2" name="Rectangle 611"/>
          <p:cNvSpPr/>
          <p:nvPr/>
        </p:nvSpPr>
        <p:spPr>
          <a:xfrm>
            <a:off x="574519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3" name="Rectangle 612"/>
          <p:cNvSpPr/>
          <p:nvPr/>
        </p:nvSpPr>
        <p:spPr>
          <a:xfrm>
            <a:off x="589283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4" name="Rectangle 613"/>
          <p:cNvSpPr/>
          <p:nvPr/>
        </p:nvSpPr>
        <p:spPr>
          <a:xfrm>
            <a:off x="604046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5" name="Rectangle 614"/>
          <p:cNvSpPr/>
          <p:nvPr/>
        </p:nvSpPr>
        <p:spPr>
          <a:xfrm>
            <a:off x="618810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6" name="Rectangle 615"/>
          <p:cNvSpPr/>
          <p:nvPr/>
        </p:nvSpPr>
        <p:spPr>
          <a:xfrm>
            <a:off x="633574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7" name="Rectangle 616"/>
          <p:cNvSpPr/>
          <p:nvPr/>
        </p:nvSpPr>
        <p:spPr>
          <a:xfrm>
            <a:off x="648338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8" name="Rectangle 617"/>
          <p:cNvSpPr/>
          <p:nvPr/>
        </p:nvSpPr>
        <p:spPr>
          <a:xfrm>
            <a:off x="663101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9" name="Rectangle 618"/>
          <p:cNvSpPr/>
          <p:nvPr/>
        </p:nvSpPr>
        <p:spPr>
          <a:xfrm>
            <a:off x="677865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0" name="Rectangle 619"/>
          <p:cNvSpPr/>
          <p:nvPr/>
        </p:nvSpPr>
        <p:spPr>
          <a:xfrm>
            <a:off x="692629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1" name="Rectangle 620"/>
          <p:cNvSpPr/>
          <p:nvPr/>
        </p:nvSpPr>
        <p:spPr>
          <a:xfrm>
            <a:off x="707392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2" name="Rectangle 621"/>
          <p:cNvSpPr/>
          <p:nvPr/>
        </p:nvSpPr>
        <p:spPr>
          <a:xfrm>
            <a:off x="722156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3" name="Rectangle 622"/>
          <p:cNvSpPr/>
          <p:nvPr/>
        </p:nvSpPr>
        <p:spPr>
          <a:xfrm>
            <a:off x="736920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4" name="Rectangle 623"/>
          <p:cNvSpPr/>
          <p:nvPr/>
        </p:nvSpPr>
        <p:spPr>
          <a:xfrm>
            <a:off x="751683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5" name="Rectangle 624"/>
          <p:cNvSpPr/>
          <p:nvPr/>
        </p:nvSpPr>
        <p:spPr>
          <a:xfrm>
            <a:off x="766447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6" name="Rectangle 625"/>
          <p:cNvSpPr/>
          <p:nvPr/>
        </p:nvSpPr>
        <p:spPr>
          <a:xfrm>
            <a:off x="781211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7" name="Rectangle 626"/>
          <p:cNvSpPr/>
          <p:nvPr/>
        </p:nvSpPr>
        <p:spPr>
          <a:xfrm>
            <a:off x="795975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8" name="Rectangle 627"/>
          <p:cNvSpPr/>
          <p:nvPr/>
        </p:nvSpPr>
        <p:spPr>
          <a:xfrm>
            <a:off x="811849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9" name="Rectangle 628"/>
          <p:cNvSpPr/>
          <p:nvPr/>
        </p:nvSpPr>
        <p:spPr>
          <a:xfrm>
            <a:off x="826613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0" name="Rectangle 629"/>
          <p:cNvSpPr/>
          <p:nvPr/>
        </p:nvSpPr>
        <p:spPr>
          <a:xfrm>
            <a:off x="841377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1" name="Rectangle 630"/>
          <p:cNvSpPr/>
          <p:nvPr/>
        </p:nvSpPr>
        <p:spPr>
          <a:xfrm>
            <a:off x="856140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2" name="Rectangle 631"/>
          <p:cNvSpPr/>
          <p:nvPr/>
        </p:nvSpPr>
        <p:spPr>
          <a:xfrm>
            <a:off x="870904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3" name="Rectangle 632"/>
          <p:cNvSpPr/>
          <p:nvPr/>
        </p:nvSpPr>
        <p:spPr>
          <a:xfrm>
            <a:off x="885668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4" name="Rectangle 633"/>
          <p:cNvSpPr/>
          <p:nvPr/>
        </p:nvSpPr>
        <p:spPr>
          <a:xfrm>
            <a:off x="900431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5" name="Rectangle 634"/>
          <p:cNvSpPr/>
          <p:nvPr/>
        </p:nvSpPr>
        <p:spPr>
          <a:xfrm>
            <a:off x="915195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6" name="Rectangle 635"/>
          <p:cNvSpPr/>
          <p:nvPr/>
        </p:nvSpPr>
        <p:spPr>
          <a:xfrm>
            <a:off x="929959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7" name="Rectangle 636"/>
          <p:cNvSpPr/>
          <p:nvPr/>
        </p:nvSpPr>
        <p:spPr>
          <a:xfrm>
            <a:off x="944722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8" name="Rectangle 637"/>
          <p:cNvSpPr/>
          <p:nvPr/>
        </p:nvSpPr>
        <p:spPr>
          <a:xfrm>
            <a:off x="959486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9" name="Rectangle 638"/>
          <p:cNvSpPr/>
          <p:nvPr/>
        </p:nvSpPr>
        <p:spPr>
          <a:xfrm>
            <a:off x="974250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0" name="Rectangle 639"/>
          <p:cNvSpPr/>
          <p:nvPr/>
        </p:nvSpPr>
        <p:spPr>
          <a:xfrm>
            <a:off x="217968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1" name="Rectangle 640"/>
          <p:cNvSpPr/>
          <p:nvPr/>
        </p:nvSpPr>
        <p:spPr>
          <a:xfrm>
            <a:off x="232732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2" name="Rectangle 641"/>
          <p:cNvSpPr/>
          <p:nvPr/>
        </p:nvSpPr>
        <p:spPr>
          <a:xfrm>
            <a:off x="247496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3" name="Rectangle 642"/>
          <p:cNvSpPr/>
          <p:nvPr/>
        </p:nvSpPr>
        <p:spPr>
          <a:xfrm>
            <a:off x="262260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4" name="Rectangle 643"/>
          <p:cNvSpPr/>
          <p:nvPr/>
        </p:nvSpPr>
        <p:spPr>
          <a:xfrm>
            <a:off x="277023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5" name="Rectangle 644"/>
          <p:cNvSpPr/>
          <p:nvPr/>
        </p:nvSpPr>
        <p:spPr>
          <a:xfrm>
            <a:off x="291787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6" name="Rectangle 645"/>
          <p:cNvSpPr/>
          <p:nvPr/>
        </p:nvSpPr>
        <p:spPr>
          <a:xfrm>
            <a:off x="306551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7" name="Rectangle 646"/>
          <p:cNvSpPr/>
          <p:nvPr/>
        </p:nvSpPr>
        <p:spPr>
          <a:xfrm>
            <a:off x="321314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8" name="Rectangle 647"/>
          <p:cNvSpPr/>
          <p:nvPr/>
        </p:nvSpPr>
        <p:spPr>
          <a:xfrm>
            <a:off x="337189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9" name="Rectangle 648"/>
          <p:cNvSpPr/>
          <p:nvPr/>
        </p:nvSpPr>
        <p:spPr>
          <a:xfrm>
            <a:off x="351953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0" name="Rectangle 649"/>
          <p:cNvSpPr/>
          <p:nvPr/>
        </p:nvSpPr>
        <p:spPr>
          <a:xfrm>
            <a:off x="366716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1" name="Rectangle 650"/>
          <p:cNvSpPr/>
          <p:nvPr/>
        </p:nvSpPr>
        <p:spPr>
          <a:xfrm>
            <a:off x="381480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2" name="Rectangle 651"/>
          <p:cNvSpPr/>
          <p:nvPr/>
        </p:nvSpPr>
        <p:spPr>
          <a:xfrm>
            <a:off x="396244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3" name="Rectangle 652"/>
          <p:cNvSpPr/>
          <p:nvPr/>
        </p:nvSpPr>
        <p:spPr>
          <a:xfrm>
            <a:off x="411007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4" name="Rectangle 653"/>
          <p:cNvSpPr/>
          <p:nvPr/>
        </p:nvSpPr>
        <p:spPr>
          <a:xfrm>
            <a:off x="425771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5" name="Rectangle 654"/>
          <p:cNvSpPr/>
          <p:nvPr/>
        </p:nvSpPr>
        <p:spPr>
          <a:xfrm>
            <a:off x="440535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6" name="Rectangle 655"/>
          <p:cNvSpPr/>
          <p:nvPr/>
        </p:nvSpPr>
        <p:spPr>
          <a:xfrm>
            <a:off x="455299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7" name="Rectangle 656"/>
          <p:cNvSpPr/>
          <p:nvPr/>
        </p:nvSpPr>
        <p:spPr>
          <a:xfrm>
            <a:off x="470062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8" name="Rectangle 657"/>
          <p:cNvSpPr/>
          <p:nvPr/>
        </p:nvSpPr>
        <p:spPr>
          <a:xfrm>
            <a:off x="484826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9" name="Rectangle 658"/>
          <p:cNvSpPr/>
          <p:nvPr/>
        </p:nvSpPr>
        <p:spPr>
          <a:xfrm>
            <a:off x="499590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0" name="Rectangle 659"/>
          <p:cNvSpPr/>
          <p:nvPr/>
        </p:nvSpPr>
        <p:spPr>
          <a:xfrm>
            <a:off x="514353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1" name="Rectangle 660"/>
          <p:cNvSpPr/>
          <p:nvPr/>
        </p:nvSpPr>
        <p:spPr>
          <a:xfrm>
            <a:off x="529117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2" name="Rectangle 661"/>
          <p:cNvSpPr/>
          <p:nvPr/>
        </p:nvSpPr>
        <p:spPr>
          <a:xfrm>
            <a:off x="543881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3" name="Rectangle 662"/>
          <p:cNvSpPr/>
          <p:nvPr/>
        </p:nvSpPr>
        <p:spPr>
          <a:xfrm>
            <a:off x="558644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4" name="Rectangle 663"/>
          <p:cNvSpPr/>
          <p:nvPr/>
        </p:nvSpPr>
        <p:spPr>
          <a:xfrm>
            <a:off x="574519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5" name="Rectangle 664"/>
          <p:cNvSpPr/>
          <p:nvPr/>
        </p:nvSpPr>
        <p:spPr>
          <a:xfrm>
            <a:off x="589283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6" name="Rectangle 665"/>
          <p:cNvSpPr/>
          <p:nvPr/>
        </p:nvSpPr>
        <p:spPr>
          <a:xfrm>
            <a:off x="604046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7" name="Rectangle 666"/>
          <p:cNvSpPr/>
          <p:nvPr/>
        </p:nvSpPr>
        <p:spPr>
          <a:xfrm>
            <a:off x="618810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8" name="Rectangle 667"/>
          <p:cNvSpPr/>
          <p:nvPr/>
        </p:nvSpPr>
        <p:spPr>
          <a:xfrm>
            <a:off x="633574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9" name="Rectangle 668"/>
          <p:cNvSpPr/>
          <p:nvPr/>
        </p:nvSpPr>
        <p:spPr>
          <a:xfrm>
            <a:off x="648338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0" name="Rectangle 669"/>
          <p:cNvSpPr/>
          <p:nvPr/>
        </p:nvSpPr>
        <p:spPr>
          <a:xfrm>
            <a:off x="663101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1" name="Rectangle 670"/>
          <p:cNvSpPr/>
          <p:nvPr/>
        </p:nvSpPr>
        <p:spPr>
          <a:xfrm>
            <a:off x="677865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2" name="Rectangle 671"/>
          <p:cNvSpPr/>
          <p:nvPr/>
        </p:nvSpPr>
        <p:spPr>
          <a:xfrm>
            <a:off x="692629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3" name="Rectangle 672"/>
          <p:cNvSpPr/>
          <p:nvPr/>
        </p:nvSpPr>
        <p:spPr>
          <a:xfrm>
            <a:off x="707392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4" name="Rectangle 673"/>
          <p:cNvSpPr/>
          <p:nvPr/>
        </p:nvSpPr>
        <p:spPr>
          <a:xfrm>
            <a:off x="722156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5" name="Rectangle 674"/>
          <p:cNvSpPr/>
          <p:nvPr/>
        </p:nvSpPr>
        <p:spPr>
          <a:xfrm>
            <a:off x="736920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6" name="Rectangle 675"/>
          <p:cNvSpPr/>
          <p:nvPr/>
        </p:nvSpPr>
        <p:spPr>
          <a:xfrm>
            <a:off x="751683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7" name="Rectangle 676"/>
          <p:cNvSpPr/>
          <p:nvPr/>
        </p:nvSpPr>
        <p:spPr>
          <a:xfrm>
            <a:off x="766447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8" name="Rectangle 677"/>
          <p:cNvSpPr/>
          <p:nvPr/>
        </p:nvSpPr>
        <p:spPr>
          <a:xfrm>
            <a:off x="781211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9" name="Rectangle 678"/>
          <p:cNvSpPr/>
          <p:nvPr/>
        </p:nvSpPr>
        <p:spPr>
          <a:xfrm>
            <a:off x="795975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0" name="Rectangle 679"/>
          <p:cNvSpPr/>
          <p:nvPr/>
        </p:nvSpPr>
        <p:spPr>
          <a:xfrm>
            <a:off x="811849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1" name="Rectangle 680"/>
          <p:cNvSpPr/>
          <p:nvPr/>
        </p:nvSpPr>
        <p:spPr>
          <a:xfrm>
            <a:off x="826613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2" name="Rectangle 681"/>
          <p:cNvSpPr/>
          <p:nvPr/>
        </p:nvSpPr>
        <p:spPr>
          <a:xfrm>
            <a:off x="841377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3" name="Rectangle 682"/>
          <p:cNvSpPr/>
          <p:nvPr/>
        </p:nvSpPr>
        <p:spPr>
          <a:xfrm>
            <a:off x="856140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4" name="Rectangle 683"/>
          <p:cNvSpPr/>
          <p:nvPr/>
        </p:nvSpPr>
        <p:spPr>
          <a:xfrm>
            <a:off x="870904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5" name="Rectangle 684"/>
          <p:cNvSpPr/>
          <p:nvPr/>
        </p:nvSpPr>
        <p:spPr>
          <a:xfrm>
            <a:off x="885668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6" name="Rectangle 685"/>
          <p:cNvSpPr/>
          <p:nvPr/>
        </p:nvSpPr>
        <p:spPr>
          <a:xfrm>
            <a:off x="900431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7" name="Rectangle 686"/>
          <p:cNvSpPr/>
          <p:nvPr/>
        </p:nvSpPr>
        <p:spPr>
          <a:xfrm>
            <a:off x="915195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8" name="Rectangle 687"/>
          <p:cNvSpPr/>
          <p:nvPr/>
        </p:nvSpPr>
        <p:spPr>
          <a:xfrm>
            <a:off x="929959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9" name="Rectangle 688"/>
          <p:cNvSpPr/>
          <p:nvPr/>
        </p:nvSpPr>
        <p:spPr>
          <a:xfrm>
            <a:off x="944722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0" name="Rectangle 689"/>
          <p:cNvSpPr/>
          <p:nvPr/>
        </p:nvSpPr>
        <p:spPr>
          <a:xfrm>
            <a:off x="959486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1" name="Rectangle 690"/>
          <p:cNvSpPr/>
          <p:nvPr/>
        </p:nvSpPr>
        <p:spPr>
          <a:xfrm>
            <a:off x="974250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2" name="Rectangle 691"/>
          <p:cNvSpPr/>
          <p:nvPr/>
        </p:nvSpPr>
        <p:spPr>
          <a:xfrm>
            <a:off x="217968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3" name="Rectangle 692"/>
          <p:cNvSpPr/>
          <p:nvPr/>
        </p:nvSpPr>
        <p:spPr>
          <a:xfrm>
            <a:off x="232732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4" name="Rectangle 693"/>
          <p:cNvSpPr/>
          <p:nvPr/>
        </p:nvSpPr>
        <p:spPr>
          <a:xfrm>
            <a:off x="247496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5" name="Rectangle 694"/>
          <p:cNvSpPr/>
          <p:nvPr/>
        </p:nvSpPr>
        <p:spPr>
          <a:xfrm>
            <a:off x="262260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6" name="Rectangle 695"/>
          <p:cNvSpPr/>
          <p:nvPr/>
        </p:nvSpPr>
        <p:spPr>
          <a:xfrm>
            <a:off x="277023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7" name="Rectangle 696"/>
          <p:cNvSpPr/>
          <p:nvPr/>
        </p:nvSpPr>
        <p:spPr>
          <a:xfrm>
            <a:off x="291787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8" name="Rectangle 697"/>
          <p:cNvSpPr/>
          <p:nvPr/>
        </p:nvSpPr>
        <p:spPr>
          <a:xfrm>
            <a:off x="306551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9" name="Rectangle 698"/>
          <p:cNvSpPr/>
          <p:nvPr/>
        </p:nvSpPr>
        <p:spPr>
          <a:xfrm>
            <a:off x="321314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0" name="Rectangle 699"/>
          <p:cNvSpPr/>
          <p:nvPr/>
        </p:nvSpPr>
        <p:spPr>
          <a:xfrm>
            <a:off x="337189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1" name="Rectangle 700"/>
          <p:cNvSpPr/>
          <p:nvPr/>
        </p:nvSpPr>
        <p:spPr>
          <a:xfrm>
            <a:off x="351953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2" name="Rectangle 701"/>
          <p:cNvSpPr/>
          <p:nvPr/>
        </p:nvSpPr>
        <p:spPr>
          <a:xfrm>
            <a:off x="366716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3" name="Rectangle 702"/>
          <p:cNvSpPr/>
          <p:nvPr/>
        </p:nvSpPr>
        <p:spPr>
          <a:xfrm>
            <a:off x="381480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4" name="Rectangle 703"/>
          <p:cNvSpPr/>
          <p:nvPr/>
        </p:nvSpPr>
        <p:spPr>
          <a:xfrm>
            <a:off x="396244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5" name="Rectangle 704"/>
          <p:cNvSpPr/>
          <p:nvPr/>
        </p:nvSpPr>
        <p:spPr>
          <a:xfrm>
            <a:off x="411007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6" name="Rectangle 705"/>
          <p:cNvSpPr/>
          <p:nvPr/>
        </p:nvSpPr>
        <p:spPr>
          <a:xfrm>
            <a:off x="425771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7" name="Rectangle 706"/>
          <p:cNvSpPr/>
          <p:nvPr/>
        </p:nvSpPr>
        <p:spPr>
          <a:xfrm>
            <a:off x="440535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8" name="Rectangle 707"/>
          <p:cNvSpPr/>
          <p:nvPr/>
        </p:nvSpPr>
        <p:spPr>
          <a:xfrm>
            <a:off x="455299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9" name="Rectangle 708"/>
          <p:cNvSpPr/>
          <p:nvPr/>
        </p:nvSpPr>
        <p:spPr>
          <a:xfrm>
            <a:off x="470062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0" name="Rectangle 709"/>
          <p:cNvSpPr/>
          <p:nvPr/>
        </p:nvSpPr>
        <p:spPr>
          <a:xfrm>
            <a:off x="484826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1" name="Rectangle 710"/>
          <p:cNvSpPr/>
          <p:nvPr/>
        </p:nvSpPr>
        <p:spPr>
          <a:xfrm>
            <a:off x="499590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2" name="Rectangle 711"/>
          <p:cNvSpPr/>
          <p:nvPr/>
        </p:nvSpPr>
        <p:spPr>
          <a:xfrm>
            <a:off x="514353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3" name="Rectangle 712"/>
          <p:cNvSpPr/>
          <p:nvPr/>
        </p:nvSpPr>
        <p:spPr>
          <a:xfrm>
            <a:off x="529117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4" name="Rectangle 713"/>
          <p:cNvSpPr/>
          <p:nvPr/>
        </p:nvSpPr>
        <p:spPr>
          <a:xfrm>
            <a:off x="543881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5" name="Rectangle 714"/>
          <p:cNvSpPr/>
          <p:nvPr/>
        </p:nvSpPr>
        <p:spPr>
          <a:xfrm>
            <a:off x="558644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6" name="Rectangle 715"/>
          <p:cNvSpPr/>
          <p:nvPr/>
        </p:nvSpPr>
        <p:spPr>
          <a:xfrm>
            <a:off x="574519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" name="Rectangle 716"/>
          <p:cNvSpPr/>
          <p:nvPr/>
        </p:nvSpPr>
        <p:spPr>
          <a:xfrm>
            <a:off x="589283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8" name="Rectangle 717"/>
          <p:cNvSpPr/>
          <p:nvPr/>
        </p:nvSpPr>
        <p:spPr>
          <a:xfrm>
            <a:off x="604046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9" name="Rectangle 718"/>
          <p:cNvSpPr/>
          <p:nvPr/>
        </p:nvSpPr>
        <p:spPr>
          <a:xfrm>
            <a:off x="618810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0" name="Rectangle 719"/>
          <p:cNvSpPr/>
          <p:nvPr/>
        </p:nvSpPr>
        <p:spPr>
          <a:xfrm>
            <a:off x="633574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1" name="Rectangle 720"/>
          <p:cNvSpPr/>
          <p:nvPr/>
        </p:nvSpPr>
        <p:spPr>
          <a:xfrm>
            <a:off x="648338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2" name="Rectangle 721"/>
          <p:cNvSpPr/>
          <p:nvPr/>
        </p:nvSpPr>
        <p:spPr>
          <a:xfrm>
            <a:off x="663101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3" name="Rectangle 722"/>
          <p:cNvSpPr/>
          <p:nvPr/>
        </p:nvSpPr>
        <p:spPr>
          <a:xfrm>
            <a:off x="677865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4" name="Rectangle 723"/>
          <p:cNvSpPr/>
          <p:nvPr/>
        </p:nvSpPr>
        <p:spPr>
          <a:xfrm>
            <a:off x="692629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5" name="Rectangle 724"/>
          <p:cNvSpPr/>
          <p:nvPr/>
        </p:nvSpPr>
        <p:spPr>
          <a:xfrm>
            <a:off x="707392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6" name="Rectangle 725"/>
          <p:cNvSpPr/>
          <p:nvPr/>
        </p:nvSpPr>
        <p:spPr>
          <a:xfrm>
            <a:off x="722156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7" name="Rectangle 726"/>
          <p:cNvSpPr/>
          <p:nvPr/>
        </p:nvSpPr>
        <p:spPr>
          <a:xfrm>
            <a:off x="736920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8" name="Rectangle 727"/>
          <p:cNvSpPr/>
          <p:nvPr/>
        </p:nvSpPr>
        <p:spPr>
          <a:xfrm>
            <a:off x="751683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9" name="Rectangle 728"/>
          <p:cNvSpPr/>
          <p:nvPr/>
        </p:nvSpPr>
        <p:spPr>
          <a:xfrm>
            <a:off x="766447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0" name="Rectangle 729"/>
          <p:cNvSpPr/>
          <p:nvPr/>
        </p:nvSpPr>
        <p:spPr>
          <a:xfrm>
            <a:off x="781211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1" name="Rectangle 730"/>
          <p:cNvSpPr/>
          <p:nvPr/>
        </p:nvSpPr>
        <p:spPr>
          <a:xfrm>
            <a:off x="795975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2" name="Rectangle 731"/>
          <p:cNvSpPr/>
          <p:nvPr/>
        </p:nvSpPr>
        <p:spPr>
          <a:xfrm>
            <a:off x="811849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3" name="Rectangle 732"/>
          <p:cNvSpPr/>
          <p:nvPr/>
        </p:nvSpPr>
        <p:spPr>
          <a:xfrm>
            <a:off x="826613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4" name="Rectangle 733"/>
          <p:cNvSpPr/>
          <p:nvPr/>
        </p:nvSpPr>
        <p:spPr>
          <a:xfrm>
            <a:off x="841377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5" name="Rectangle 734"/>
          <p:cNvSpPr/>
          <p:nvPr/>
        </p:nvSpPr>
        <p:spPr>
          <a:xfrm>
            <a:off x="856140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6" name="Rectangle 735"/>
          <p:cNvSpPr/>
          <p:nvPr/>
        </p:nvSpPr>
        <p:spPr>
          <a:xfrm>
            <a:off x="870904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7" name="Rectangle 736"/>
          <p:cNvSpPr/>
          <p:nvPr/>
        </p:nvSpPr>
        <p:spPr>
          <a:xfrm>
            <a:off x="885668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8" name="Rectangle 737"/>
          <p:cNvSpPr/>
          <p:nvPr/>
        </p:nvSpPr>
        <p:spPr>
          <a:xfrm>
            <a:off x="900431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9" name="Rectangle 738"/>
          <p:cNvSpPr/>
          <p:nvPr/>
        </p:nvSpPr>
        <p:spPr>
          <a:xfrm>
            <a:off x="915195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0" name="Rectangle 739"/>
          <p:cNvSpPr/>
          <p:nvPr/>
        </p:nvSpPr>
        <p:spPr>
          <a:xfrm>
            <a:off x="929959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1" name="Rectangle 740"/>
          <p:cNvSpPr/>
          <p:nvPr/>
        </p:nvSpPr>
        <p:spPr>
          <a:xfrm>
            <a:off x="944722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2" name="Rectangle 741"/>
          <p:cNvSpPr/>
          <p:nvPr/>
        </p:nvSpPr>
        <p:spPr>
          <a:xfrm>
            <a:off x="959486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3" name="Rectangle 742"/>
          <p:cNvSpPr/>
          <p:nvPr/>
        </p:nvSpPr>
        <p:spPr>
          <a:xfrm>
            <a:off x="974250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4" name="Rectangle 743"/>
          <p:cNvSpPr/>
          <p:nvPr/>
        </p:nvSpPr>
        <p:spPr>
          <a:xfrm>
            <a:off x="217968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5" name="Rectangle 744"/>
          <p:cNvSpPr/>
          <p:nvPr/>
        </p:nvSpPr>
        <p:spPr>
          <a:xfrm>
            <a:off x="232732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6" name="Rectangle 745"/>
          <p:cNvSpPr/>
          <p:nvPr/>
        </p:nvSpPr>
        <p:spPr>
          <a:xfrm>
            <a:off x="247496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7" name="Rectangle 746"/>
          <p:cNvSpPr/>
          <p:nvPr/>
        </p:nvSpPr>
        <p:spPr>
          <a:xfrm>
            <a:off x="262260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8" name="Rectangle 747"/>
          <p:cNvSpPr/>
          <p:nvPr/>
        </p:nvSpPr>
        <p:spPr>
          <a:xfrm>
            <a:off x="2770237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9" name="Rectangle 748"/>
          <p:cNvSpPr/>
          <p:nvPr/>
        </p:nvSpPr>
        <p:spPr>
          <a:xfrm>
            <a:off x="291787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0" name="Rectangle 749"/>
          <p:cNvSpPr/>
          <p:nvPr/>
        </p:nvSpPr>
        <p:spPr>
          <a:xfrm>
            <a:off x="306551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1" name="Rectangle 750"/>
          <p:cNvSpPr/>
          <p:nvPr/>
        </p:nvSpPr>
        <p:spPr>
          <a:xfrm>
            <a:off x="321314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2" name="Rectangle 751"/>
          <p:cNvSpPr/>
          <p:nvPr/>
        </p:nvSpPr>
        <p:spPr>
          <a:xfrm>
            <a:off x="337189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3" name="Rectangle 752"/>
          <p:cNvSpPr/>
          <p:nvPr/>
        </p:nvSpPr>
        <p:spPr>
          <a:xfrm>
            <a:off x="351953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4" name="Rectangle 753"/>
          <p:cNvSpPr/>
          <p:nvPr/>
        </p:nvSpPr>
        <p:spPr>
          <a:xfrm>
            <a:off x="366716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5" name="Rectangle 754"/>
          <p:cNvSpPr/>
          <p:nvPr/>
        </p:nvSpPr>
        <p:spPr>
          <a:xfrm>
            <a:off x="381480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6" name="Rectangle 755"/>
          <p:cNvSpPr/>
          <p:nvPr/>
        </p:nvSpPr>
        <p:spPr>
          <a:xfrm>
            <a:off x="396244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7" name="Rectangle 756"/>
          <p:cNvSpPr/>
          <p:nvPr/>
        </p:nvSpPr>
        <p:spPr>
          <a:xfrm>
            <a:off x="411007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8" name="Rectangle 757"/>
          <p:cNvSpPr/>
          <p:nvPr/>
        </p:nvSpPr>
        <p:spPr>
          <a:xfrm>
            <a:off x="425771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9" name="Rectangle 758"/>
          <p:cNvSpPr/>
          <p:nvPr/>
        </p:nvSpPr>
        <p:spPr>
          <a:xfrm>
            <a:off x="440535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0" name="Rectangle 759"/>
          <p:cNvSpPr/>
          <p:nvPr/>
        </p:nvSpPr>
        <p:spPr>
          <a:xfrm>
            <a:off x="455299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1" name="Rectangle 760"/>
          <p:cNvSpPr/>
          <p:nvPr/>
        </p:nvSpPr>
        <p:spPr>
          <a:xfrm>
            <a:off x="4700627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2" name="Rectangle 761"/>
          <p:cNvSpPr/>
          <p:nvPr/>
        </p:nvSpPr>
        <p:spPr>
          <a:xfrm>
            <a:off x="484826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3" name="Rectangle 762"/>
          <p:cNvSpPr/>
          <p:nvPr/>
        </p:nvSpPr>
        <p:spPr>
          <a:xfrm>
            <a:off x="499590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4" name="Rectangle 763"/>
          <p:cNvSpPr/>
          <p:nvPr/>
        </p:nvSpPr>
        <p:spPr>
          <a:xfrm>
            <a:off x="514353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5" name="Rectangle 764"/>
          <p:cNvSpPr/>
          <p:nvPr/>
        </p:nvSpPr>
        <p:spPr>
          <a:xfrm>
            <a:off x="529117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6" name="Rectangle 765"/>
          <p:cNvSpPr/>
          <p:nvPr/>
        </p:nvSpPr>
        <p:spPr>
          <a:xfrm>
            <a:off x="543881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7" name="Rectangle 766"/>
          <p:cNvSpPr/>
          <p:nvPr/>
        </p:nvSpPr>
        <p:spPr>
          <a:xfrm>
            <a:off x="558644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8" name="Rectangle 767"/>
          <p:cNvSpPr/>
          <p:nvPr/>
        </p:nvSpPr>
        <p:spPr>
          <a:xfrm>
            <a:off x="574519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9" name="Rectangle 768"/>
          <p:cNvSpPr/>
          <p:nvPr/>
        </p:nvSpPr>
        <p:spPr>
          <a:xfrm>
            <a:off x="589283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0" name="Rectangle 769"/>
          <p:cNvSpPr/>
          <p:nvPr/>
        </p:nvSpPr>
        <p:spPr>
          <a:xfrm>
            <a:off x="604046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1" name="Rectangle 770"/>
          <p:cNvSpPr/>
          <p:nvPr/>
        </p:nvSpPr>
        <p:spPr>
          <a:xfrm>
            <a:off x="618810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2" name="Rectangle 771"/>
          <p:cNvSpPr/>
          <p:nvPr/>
        </p:nvSpPr>
        <p:spPr>
          <a:xfrm>
            <a:off x="633574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3" name="Rectangle 772"/>
          <p:cNvSpPr/>
          <p:nvPr/>
        </p:nvSpPr>
        <p:spPr>
          <a:xfrm>
            <a:off x="648338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4" name="Rectangle 773"/>
          <p:cNvSpPr/>
          <p:nvPr/>
        </p:nvSpPr>
        <p:spPr>
          <a:xfrm>
            <a:off x="6631017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5" name="Rectangle 774"/>
          <p:cNvSpPr/>
          <p:nvPr/>
        </p:nvSpPr>
        <p:spPr>
          <a:xfrm>
            <a:off x="677865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6" name="Rectangle 775"/>
          <p:cNvSpPr/>
          <p:nvPr/>
        </p:nvSpPr>
        <p:spPr>
          <a:xfrm>
            <a:off x="692629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7" name="Rectangle 776"/>
          <p:cNvSpPr/>
          <p:nvPr/>
        </p:nvSpPr>
        <p:spPr>
          <a:xfrm>
            <a:off x="707392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8" name="Rectangle 777"/>
          <p:cNvSpPr/>
          <p:nvPr/>
        </p:nvSpPr>
        <p:spPr>
          <a:xfrm>
            <a:off x="722156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9" name="Rectangle 778"/>
          <p:cNvSpPr/>
          <p:nvPr/>
        </p:nvSpPr>
        <p:spPr>
          <a:xfrm>
            <a:off x="736920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0" name="Rectangle 779"/>
          <p:cNvSpPr/>
          <p:nvPr/>
        </p:nvSpPr>
        <p:spPr>
          <a:xfrm>
            <a:off x="751683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1" name="Rectangle 780"/>
          <p:cNvSpPr/>
          <p:nvPr/>
        </p:nvSpPr>
        <p:spPr>
          <a:xfrm>
            <a:off x="766447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2" name="Rectangle 781"/>
          <p:cNvSpPr/>
          <p:nvPr/>
        </p:nvSpPr>
        <p:spPr>
          <a:xfrm>
            <a:off x="781211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3" name="Rectangle 782"/>
          <p:cNvSpPr/>
          <p:nvPr/>
        </p:nvSpPr>
        <p:spPr>
          <a:xfrm>
            <a:off x="795975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4" name="Rectangle 783"/>
          <p:cNvSpPr/>
          <p:nvPr/>
        </p:nvSpPr>
        <p:spPr>
          <a:xfrm>
            <a:off x="811849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5" name="Rectangle 784"/>
          <p:cNvSpPr/>
          <p:nvPr/>
        </p:nvSpPr>
        <p:spPr>
          <a:xfrm>
            <a:off x="826613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6" name="Rectangle 785"/>
          <p:cNvSpPr/>
          <p:nvPr/>
        </p:nvSpPr>
        <p:spPr>
          <a:xfrm>
            <a:off x="841377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7" name="Rectangle 786"/>
          <p:cNvSpPr/>
          <p:nvPr/>
        </p:nvSpPr>
        <p:spPr>
          <a:xfrm>
            <a:off x="8561407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8" name="Rectangle 787"/>
          <p:cNvSpPr/>
          <p:nvPr/>
        </p:nvSpPr>
        <p:spPr>
          <a:xfrm>
            <a:off x="870904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9" name="Rectangle 788"/>
          <p:cNvSpPr/>
          <p:nvPr/>
        </p:nvSpPr>
        <p:spPr>
          <a:xfrm>
            <a:off x="885668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0" name="Rectangle 789"/>
          <p:cNvSpPr/>
          <p:nvPr/>
        </p:nvSpPr>
        <p:spPr>
          <a:xfrm>
            <a:off x="900431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1" name="Rectangle 790"/>
          <p:cNvSpPr/>
          <p:nvPr/>
        </p:nvSpPr>
        <p:spPr>
          <a:xfrm>
            <a:off x="915195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2" name="Rectangle 791"/>
          <p:cNvSpPr/>
          <p:nvPr/>
        </p:nvSpPr>
        <p:spPr>
          <a:xfrm>
            <a:off x="929959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3" name="Rectangle 792"/>
          <p:cNvSpPr/>
          <p:nvPr/>
        </p:nvSpPr>
        <p:spPr>
          <a:xfrm>
            <a:off x="944722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4" name="Rectangle 793"/>
          <p:cNvSpPr/>
          <p:nvPr/>
        </p:nvSpPr>
        <p:spPr>
          <a:xfrm>
            <a:off x="959486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5" name="Rectangle 794"/>
          <p:cNvSpPr/>
          <p:nvPr/>
        </p:nvSpPr>
        <p:spPr>
          <a:xfrm>
            <a:off x="974250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6" name="Rectangle 795"/>
          <p:cNvSpPr/>
          <p:nvPr/>
        </p:nvSpPr>
        <p:spPr>
          <a:xfrm>
            <a:off x="2179689" y="2314607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7" name="Rectangle 796"/>
          <p:cNvSpPr/>
          <p:nvPr/>
        </p:nvSpPr>
        <p:spPr>
          <a:xfrm>
            <a:off x="2327326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8" name="Rectangle 797"/>
          <p:cNvSpPr/>
          <p:nvPr/>
        </p:nvSpPr>
        <p:spPr>
          <a:xfrm>
            <a:off x="2474963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99" name="Rectangle 798"/>
          <p:cNvSpPr/>
          <p:nvPr/>
        </p:nvSpPr>
        <p:spPr>
          <a:xfrm>
            <a:off x="2622600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0" name="Rectangle 799"/>
          <p:cNvSpPr/>
          <p:nvPr/>
        </p:nvSpPr>
        <p:spPr>
          <a:xfrm>
            <a:off x="2770237" y="2314607"/>
            <a:ext cx="108000" cy="10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1" name="Rectangle 800"/>
          <p:cNvSpPr/>
          <p:nvPr/>
        </p:nvSpPr>
        <p:spPr>
          <a:xfrm>
            <a:off x="2917874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2" name="Rectangle 801"/>
          <p:cNvSpPr/>
          <p:nvPr/>
        </p:nvSpPr>
        <p:spPr>
          <a:xfrm>
            <a:off x="3065511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3" name="Rectangle 802"/>
          <p:cNvSpPr/>
          <p:nvPr/>
        </p:nvSpPr>
        <p:spPr>
          <a:xfrm>
            <a:off x="3213148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4" name="Rectangle 803"/>
          <p:cNvSpPr/>
          <p:nvPr/>
        </p:nvSpPr>
        <p:spPr>
          <a:xfrm>
            <a:off x="3371894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5" name="Rectangle 804"/>
          <p:cNvSpPr/>
          <p:nvPr/>
        </p:nvSpPr>
        <p:spPr>
          <a:xfrm>
            <a:off x="3519531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6" name="Rectangle 805"/>
          <p:cNvSpPr/>
          <p:nvPr/>
        </p:nvSpPr>
        <p:spPr>
          <a:xfrm>
            <a:off x="3667168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7" name="Rectangle 806"/>
          <p:cNvSpPr/>
          <p:nvPr/>
        </p:nvSpPr>
        <p:spPr>
          <a:xfrm>
            <a:off x="3814805" y="2314607"/>
            <a:ext cx="108000" cy="10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8" name="Rectangle 807"/>
          <p:cNvSpPr/>
          <p:nvPr/>
        </p:nvSpPr>
        <p:spPr>
          <a:xfrm>
            <a:off x="3962442" y="2314607"/>
            <a:ext cx="108000" cy="10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9" name="Rectangle 808"/>
          <p:cNvSpPr/>
          <p:nvPr/>
        </p:nvSpPr>
        <p:spPr>
          <a:xfrm>
            <a:off x="4110079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0" name="Rectangle 809"/>
          <p:cNvSpPr/>
          <p:nvPr/>
        </p:nvSpPr>
        <p:spPr>
          <a:xfrm>
            <a:off x="4257716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1" name="Rectangle 810"/>
          <p:cNvSpPr/>
          <p:nvPr/>
        </p:nvSpPr>
        <p:spPr>
          <a:xfrm>
            <a:off x="4405353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2" name="Rectangle 811"/>
          <p:cNvSpPr/>
          <p:nvPr/>
        </p:nvSpPr>
        <p:spPr>
          <a:xfrm>
            <a:off x="4552990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2327326" y="2527300"/>
            <a:ext cx="2333664" cy="6223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/>
              <a:t>TIME LEFT</a:t>
            </a:r>
          </a:p>
        </p:txBody>
      </p:sp>
      <p:sp>
        <p:nvSpPr>
          <p:cNvPr id="813" name="Rectangle 812"/>
          <p:cNvSpPr/>
          <p:nvPr/>
        </p:nvSpPr>
        <p:spPr>
          <a:xfrm>
            <a:off x="2327326" y="3251200"/>
            <a:ext cx="2333664" cy="62230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 smtClean="0"/>
              <a:t>13 </a:t>
            </a:r>
            <a:r>
              <a:rPr lang="en-GB" sz="4000" b="1" dirty="0"/>
              <a:t>WEEKS</a:t>
            </a:r>
          </a:p>
        </p:txBody>
      </p:sp>
      <p:sp>
        <p:nvSpPr>
          <p:cNvPr id="814" name="Rectangle 813"/>
          <p:cNvSpPr/>
          <p:nvPr/>
        </p:nvSpPr>
        <p:spPr>
          <a:xfrm>
            <a:off x="2327326" y="3994150"/>
            <a:ext cx="2333664" cy="1923324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800" b="1" dirty="0" smtClean="0"/>
              <a:t>IN </a:t>
            </a:r>
            <a:r>
              <a:rPr lang="en-GB" sz="4800" b="1" dirty="0" smtClean="0"/>
              <a:t>SCHOOL</a:t>
            </a:r>
            <a:endParaRPr lang="en-GB" sz="4800" b="1" dirty="0"/>
          </a:p>
        </p:txBody>
      </p:sp>
      <p:sp>
        <p:nvSpPr>
          <p:cNvPr id="815" name="Rectangle 814"/>
          <p:cNvSpPr/>
          <p:nvPr/>
        </p:nvSpPr>
        <p:spPr>
          <a:xfrm>
            <a:off x="4700627" y="2314914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6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3" grpId="0" animBg="1"/>
      <p:bldP spid="81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968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32732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47496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62260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277023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291787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06551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321314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37189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51953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66716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381480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396244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411007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425771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440535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455299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470062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84826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499590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514353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529117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543881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558644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574519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589283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604046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618810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633574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648338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663101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677865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692629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707392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722156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736920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751683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766447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781211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795975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811849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/>
          <p:cNvSpPr/>
          <p:nvPr/>
        </p:nvSpPr>
        <p:spPr>
          <a:xfrm>
            <a:off x="826613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841377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856140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>
            <a:off x="870904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885668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900431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915195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/>
          <p:cNvSpPr/>
          <p:nvPr/>
        </p:nvSpPr>
        <p:spPr>
          <a:xfrm>
            <a:off x="929959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944722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/>
          <p:cNvSpPr/>
          <p:nvPr/>
        </p:nvSpPr>
        <p:spPr>
          <a:xfrm>
            <a:off x="959486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974250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/>
          <p:cNvSpPr/>
          <p:nvPr/>
        </p:nvSpPr>
        <p:spPr>
          <a:xfrm>
            <a:off x="217968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/>
          <p:cNvSpPr/>
          <p:nvPr/>
        </p:nvSpPr>
        <p:spPr>
          <a:xfrm>
            <a:off x="232732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/>
          <p:cNvSpPr/>
          <p:nvPr/>
        </p:nvSpPr>
        <p:spPr>
          <a:xfrm>
            <a:off x="247496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/>
          <p:cNvSpPr/>
          <p:nvPr/>
        </p:nvSpPr>
        <p:spPr>
          <a:xfrm>
            <a:off x="262260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/>
          <p:cNvSpPr/>
          <p:nvPr/>
        </p:nvSpPr>
        <p:spPr>
          <a:xfrm>
            <a:off x="277023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 72"/>
          <p:cNvSpPr/>
          <p:nvPr/>
        </p:nvSpPr>
        <p:spPr>
          <a:xfrm>
            <a:off x="291787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 73"/>
          <p:cNvSpPr/>
          <p:nvPr/>
        </p:nvSpPr>
        <p:spPr>
          <a:xfrm>
            <a:off x="306551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/>
          <p:cNvSpPr/>
          <p:nvPr/>
        </p:nvSpPr>
        <p:spPr>
          <a:xfrm>
            <a:off x="321314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/>
          <p:cNvSpPr/>
          <p:nvPr/>
        </p:nvSpPr>
        <p:spPr>
          <a:xfrm>
            <a:off x="337189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 76"/>
          <p:cNvSpPr/>
          <p:nvPr/>
        </p:nvSpPr>
        <p:spPr>
          <a:xfrm>
            <a:off x="351953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 77"/>
          <p:cNvSpPr/>
          <p:nvPr/>
        </p:nvSpPr>
        <p:spPr>
          <a:xfrm>
            <a:off x="366716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ctangle 78"/>
          <p:cNvSpPr/>
          <p:nvPr/>
        </p:nvSpPr>
        <p:spPr>
          <a:xfrm>
            <a:off x="381480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 79"/>
          <p:cNvSpPr/>
          <p:nvPr/>
        </p:nvSpPr>
        <p:spPr>
          <a:xfrm>
            <a:off x="396244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 80"/>
          <p:cNvSpPr/>
          <p:nvPr/>
        </p:nvSpPr>
        <p:spPr>
          <a:xfrm>
            <a:off x="411007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 81"/>
          <p:cNvSpPr/>
          <p:nvPr/>
        </p:nvSpPr>
        <p:spPr>
          <a:xfrm>
            <a:off x="425771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/>
          <p:cNvSpPr/>
          <p:nvPr/>
        </p:nvSpPr>
        <p:spPr>
          <a:xfrm>
            <a:off x="440535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 83"/>
          <p:cNvSpPr/>
          <p:nvPr/>
        </p:nvSpPr>
        <p:spPr>
          <a:xfrm>
            <a:off x="455299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 84"/>
          <p:cNvSpPr/>
          <p:nvPr/>
        </p:nvSpPr>
        <p:spPr>
          <a:xfrm>
            <a:off x="470062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 85"/>
          <p:cNvSpPr/>
          <p:nvPr/>
        </p:nvSpPr>
        <p:spPr>
          <a:xfrm>
            <a:off x="484826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angle 86"/>
          <p:cNvSpPr/>
          <p:nvPr/>
        </p:nvSpPr>
        <p:spPr>
          <a:xfrm>
            <a:off x="499590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Rectangle 87"/>
          <p:cNvSpPr/>
          <p:nvPr/>
        </p:nvSpPr>
        <p:spPr>
          <a:xfrm>
            <a:off x="514353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ctangle 88"/>
          <p:cNvSpPr/>
          <p:nvPr/>
        </p:nvSpPr>
        <p:spPr>
          <a:xfrm>
            <a:off x="529117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ectangle 89"/>
          <p:cNvSpPr/>
          <p:nvPr/>
        </p:nvSpPr>
        <p:spPr>
          <a:xfrm>
            <a:off x="543881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ectangle 90"/>
          <p:cNvSpPr/>
          <p:nvPr/>
        </p:nvSpPr>
        <p:spPr>
          <a:xfrm>
            <a:off x="558644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Rectangle 91"/>
          <p:cNvSpPr/>
          <p:nvPr/>
        </p:nvSpPr>
        <p:spPr>
          <a:xfrm>
            <a:off x="574519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ctangle 92"/>
          <p:cNvSpPr/>
          <p:nvPr/>
        </p:nvSpPr>
        <p:spPr>
          <a:xfrm>
            <a:off x="589283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ctangle 93"/>
          <p:cNvSpPr/>
          <p:nvPr/>
        </p:nvSpPr>
        <p:spPr>
          <a:xfrm>
            <a:off x="604046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ctangle 94"/>
          <p:cNvSpPr/>
          <p:nvPr/>
        </p:nvSpPr>
        <p:spPr>
          <a:xfrm>
            <a:off x="618810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Rectangle 95"/>
          <p:cNvSpPr/>
          <p:nvPr/>
        </p:nvSpPr>
        <p:spPr>
          <a:xfrm>
            <a:off x="633574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ctangle 96"/>
          <p:cNvSpPr/>
          <p:nvPr/>
        </p:nvSpPr>
        <p:spPr>
          <a:xfrm>
            <a:off x="648338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Rectangle 97"/>
          <p:cNvSpPr/>
          <p:nvPr/>
        </p:nvSpPr>
        <p:spPr>
          <a:xfrm>
            <a:off x="663101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Rectangle 98"/>
          <p:cNvSpPr/>
          <p:nvPr/>
        </p:nvSpPr>
        <p:spPr>
          <a:xfrm>
            <a:off x="677865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ectangle 99"/>
          <p:cNvSpPr/>
          <p:nvPr/>
        </p:nvSpPr>
        <p:spPr>
          <a:xfrm>
            <a:off x="692629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ectangle 100"/>
          <p:cNvSpPr/>
          <p:nvPr/>
        </p:nvSpPr>
        <p:spPr>
          <a:xfrm>
            <a:off x="707392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Rectangle 101"/>
          <p:cNvSpPr/>
          <p:nvPr/>
        </p:nvSpPr>
        <p:spPr>
          <a:xfrm>
            <a:off x="722156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Rectangle 102"/>
          <p:cNvSpPr/>
          <p:nvPr/>
        </p:nvSpPr>
        <p:spPr>
          <a:xfrm>
            <a:off x="736920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 103"/>
          <p:cNvSpPr/>
          <p:nvPr/>
        </p:nvSpPr>
        <p:spPr>
          <a:xfrm>
            <a:off x="751683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 104"/>
          <p:cNvSpPr/>
          <p:nvPr/>
        </p:nvSpPr>
        <p:spPr>
          <a:xfrm>
            <a:off x="766447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 105"/>
          <p:cNvSpPr/>
          <p:nvPr/>
        </p:nvSpPr>
        <p:spPr>
          <a:xfrm>
            <a:off x="781211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 106"/>
          <p:cNvSpPr/>
          <p:nvPr/>
        </p:nvSpPr>
        <p:spPr>
          <a:xfrm>
            <a:off x="795975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 107"/>
          <p:cNvSpPr/>
          <p:nvPr/>
        </p:nvSpPr>
        <p:spPr>
          <a:xfrm>
            <a:off x="811849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Rectangle 108"/>
          <p:cNvSpPr/>
          <p:nvPr/>
        </p:nvSpPr>
        <p:spPr>
          <a:xfrm>
            <a:off x="826613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Rectangle 109"/>
          <p:cNvSpPr/>
          <p:nvPr/>
        </p:nvSpPr>
        <p:spPr>
          <a:xfrm>
            <a:off x="841377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Rectangle 110"/>
          <p:cNvSpPr/>
          <p:nvPr/>
        </p:nvSpPr>
        <p:spPr>
          <a:xfrm>
            <a:off x="856140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ectangle 111"/>
          <p:cNvSpPr/>
          <p:nvPr/>
        </p:nvSpPr>
        <p:spPr>
          <a:xfrm>
            <a:off x="870904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Rectangle 112"/>
          <p:cNvSpPr/>
          <p:nvPr/>
        </p:nvSpPr>
        <p:spPr>
          <a:xfrm>
            <a:off x="885668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Rectangle 113"/>
          <p:cNvSpPr/>
          <p:nvPr/>
        </p:nvSpPr>
        <p:spPr>
          <a:xfrm>
            <a:off x="900431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Rectangle 114"/>
          <p:cNvSpPr/>
          <p:nvPr/>
        </p:nvSpPr>
        <p:spPr>
          <a:xfrm>
            <a:off x="915195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Rectangle 115"/>
          <p:cNvSpPr/>
          <p:nvPr/>
        </p:nvSpPr>
        <p:spPr>
          <a:xfrm>
            <a:off x="929959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Rectangle 116"/>
          <p:cNvSpPr/>
          <p:nvPr/>
        </p:nvSpPr>
        <p:spPr>
          <a:xfrm>
            <a:off x="944722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Rectangle 117"/>
          <p:cNvSpPr/>
          <p:nvPr/>
        </p:nvSpPr>
        <p:spPr>
          <a:xfrm>
            <a:off x="959486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Rectangle 118"/>
          <p:cNvSpPr/>
          <p:nvPr/>
        </p:nvSpPr>
        <p:spPr>
          <a:xfrm>
            <a:off x="974250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Rectangle 119"/>
          <p:cNvSpPr/>
          <p:nvPr/>
        </p:nvSpPr>
        <p:spPr>
          <a:xfrm>
            <a:off x="217968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Rectangle 120"/>
          <p:cNvSpPr/>
          <p:nvPr/>
        </p:nvSpPr>
        <p:spPr>
          <a:xfrm>
            <a:off x="232732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 121"/>
          <p:cNvSpPr/>
          <p:nvPr/>
        </p:nvSpPr>
        <p:spPr>
          <a:xfrm>
            <a:off x="247496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Rectangle 122"/>
          <p:cNvSpPr/>
          <p:nvPr/>
        </p:nvSpPr>
        <p:spPr>
          <a:xfrm>
            <a:off x="262260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Rectangle 123"/>
          <p:cNvSpPr/>
          <p:nvPr/>
        </p:nvSpPr>
        <p:spPr>
          <a:xfrm>
            <a:off x="277023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Rectangle 124"/>
          <p:cNvSpPr/>
          <p:nvPr/>
        </p:nvSpPr>
        <p:spPr>
          <a:xfrm>
            <a:off x="291787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Rectangle 125"/>
          <p:cNvSpPr/>
          <p:nvPr/>
        </p:nvSpPr>
        <p:spPr>
          <a:xfrm>
            <a:off x="306551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Rectangle 126"/>
          <p:cNvSpPr/>
          <p:nvPr/>
        </p:nvSpPr>
        <p:spPr>
          <a:xfrm>
            <a:off x="321314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Rectangle 127"/>
          <p:cNvSpPr/>
          <p:nvPr/>
        </p:nvSpPr>
        <p:spPr>
          <a:xfrm>
            <a:off x="337189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Rectangle 128"/>
          <p:cNvSpPr/>
          <p:nvPr/>
        </p:nvSpPr>
        <p:spPr>
          <a:xfrm>
            <a:off x="351953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Rectangle 129"/>
          <p:cNvSpPr/>
          <p:nvPr/>
        </p:nvSpPr>
        <p:spPr>
          <a:xfrm>
            <a:off x="366716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Rectangle 130"/>
          <p:cNvSpPr/>
          <p:nvPr/>
        </p:nvSpPr>
        <p:spPr>
          <a:xfrm>
            <a:off x="381480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Rectangle 131"/>
          <p:cNvSpPr/>
          <p:nvPr/>
        </p:nvSpPr>
        <p:spPr>
          <a:xfrm>
            <a:off x="396244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Rectangle 132"/>
          <p:cNvSpPr/>
          <p:nvPr/>
        </p:nvSpPr>
        <p:spPr>
          <a:xfrm>
            <a:off x="411007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Rectangle 133"/>
          <p:cNvSpPr/>
          <p:nvPr/>
        </p:nvSpPr>
        <p:spPr>
          <a:xfrm>
            <a:off x="425771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Rectangle 134"/>
          <p:cNvSpPr/>
          <p:nvPr/>
        </p:nvSpPr>
        <p:spPr>
          <a:xfrm>
            <a:off x="440535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Rectangle 135"/>
          <p:cNvSpPr/>
          <p:nvPr/>
        </p:nvSpPr>
        <p:spPr>
          <a:xfrm>
            <a:off x="455299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Rectangle 136"/>
          <p:cNvSpPr/>
          <p:nvPr/>
        </p:nvSpPr>
        <p:spPr>
          <a:xfrm>
            <a:off x="470062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Rectangle 137"/>
          <p:cNvSpPr/>
          <p:nvPr/>
        </p:nvSpPr>
        <p:spPr>
          <a:xfrm>
            <a:off x="484826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Rectangle 138"/>
          <p:cNvSpPr/>
          <p:nvPr/>
        </p:nvSpPr>
        <p:spPr>
          <a:xfrm>
            <a:off x="499590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Rectangle 139"/>
          <p:cNvSpPr/>
          <p:nvPr/>
        </p:nvSpPr>
        <p:spPr>
          <a:xfrm>
            <a:off x="514353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Rectangle 140"/>
          <p:cNvSpPr/>
          <p:nvPr/>
        </p:nvSpPr>
        <p:spPr>
          <a:xfrm>
            <a:off x="529117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Rectangle 141"/>
          <p:cNvSpPr/>
          <p:nvPr/>
        </p:nvSpPr>
        <p:spPr>
          <a:xfrm>
            <a:off x="543881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Rectangle 142"/>
          <p:cNvSpPr/>
          <p:nvPr/>
        </p:nvSpPr>
        <p:spPr>
          <a:xfrm>
            <a:off x="558644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Rectangle 143"/>
          <p:cNvSpPr/>
          <p:nvPr/>
        </p:nvSpPr>
        <p:spPr>
          <a:xfrm>
            <a:off x="574519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Rectangle 144"/>
          <p:cNvSpPr/>
          <p:nvPr/>
        </p:nvSpPr>
        <p:spPr>
          <a:xfrm>
            <a:off x="589283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Rectangle 145"/>
          <p:cNvSpPr/>
          <p:nvPr/>
        </p:nvSpPr>
        <p:spPr>
          <a:xfrm>
            <a:off x="604046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Rectangle 146"/>
          <p:cNvSpPr/>
          <p:nvPr/>
        </p:nvSpPr>
        <p:spPr>
          <a:xfrm>
            <a:off x="618810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Rectangle 147"/>
          <p:cNvSpPr/>
          <p:nvPr/>
        </p:nvSpPr>
        <p:spPr>
          <a:xfrm>
            <a:off x="633574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Rectangle 148"/>
          <p:cNvSpPr/>
          <p:nvPr/>
        </p:nvSpPr>
        <p:spPr>
          <a:xfrm>
            <a:off x="648338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Rectangle 149"/>
          <p:cNvSpPr/>
          <p:nvPr/>
        </p:nvSpPr>
        <p:spPr>
          <a:xfrm>
            <a:off x="663101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Rectangle 150"/>
          <p:cNvSpPr/>
          <p:nvPr/>
        </p:nvSpPr>
        <p:spPr>
          <a:xfrm>
            <a:off x="677865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Rectangle 151"/>
          <p:cNvSpPr/>
          <p:nvPr/>
        </p:nvSpPr>
        <p:spPr>
          <a:xfrm>
            <a:off x="692629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Rectangle 152"/>
          <p:cNvSpPr/>
          <p:nvPr/>
        </p:nvSpPr>
        <p:spPr>
          <a:xfrm>
            <a:off x="707392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Rectangle 153"/>
          <p:cNvSpPr/>
          <p:nvPr/>
        </p:nvSpPr>
        <p:spPr>
          <a:xfrm>
            <a:off x="722156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Rectangle 154"/>
          <p:cNvSpPr/>
          <p:nvPr/>
        </p:nvSpPr>
        <p:spPr>
          <a:xfrm>
            <a:off x="736920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Rectangle 155"/>
          <p:cNvSpPr/>
          <p:nvPr/>
        </p:nvSpPr>
        <p:spPr>
          <a:xfrm>
            <a:off x="751683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Rectangle 156"/>
          <p:cNvSpPr/>
          <p:nvPr/>
        </p:nvSpPr>
        <p:spPr>
          <a:xfrm>
            <a:off x="766447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" name="Rectangle 157"/>
          <p:cNvSpPr/>
          <p:nvPr/>
        </p:nvSpPr>
        <p:spPr>
          <a:xfrm>
            <a:off x="781211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" name="Rectangle 158"/>
          <p:cNvSpPr/>
          <p:nvPr/>
        </p:nvSpPr>
        <p:spPr>
          <a:xfrm>
            <a:off x="795975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" name="Rectangle 159"/>
          <p:cNvSpPr/>
          <p:nvPr/>
        </p:nvSpPr>
        <p:spPr>
          <a:xfrm>
            <a:off x="811849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" name="Rectangle 160"/>
          <p:cNvSpPr/>
          <p:nvPr/>
        </p:nvSpPr>
        <p:spPr>
          <a:xfrm>
            <a:off x="826613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2" name="Rectangle 161"/>
          <p:cNvSpPr/>
          <p:nvPr/>
        </p:nvSpPr>
        <p:spPr>
          <a:xfrm>
            <a:off x="841377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3" name="Rectangle 162"/>
          <p:cNvSpPr/>
          <p:nvPr/>
        </p:nvSpPr>
        <p:spPr>
          <a:xfrm>
            <a:off x="856140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4" name="Rectangle 163"/>
          <p:cNvSpPr/>
          <p:nvPr/>
        </p:nvSpPr>
        <p:spPr>
          <a:xfrm>
            <a:off x="870904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5" name="Rectangle 164"/>
          <p:cNvSpPr/>
          <p:nvPr/>
        </p:nvSpPr>
        <p:spPr>
          <a:xfrm>
            <a:off x="885668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" name="Rectangle 165"/>
          <p:cNvSpPr/>
          <p:nvPr/>
        </p:nvSpPr>
        <p:spPr>
          <a:xfrm>
            <a:off x="900431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7" name="Rectangle 166"/>
          <p:cNvSpPr/>
          <p:nvPr/>
        </p:nvSpPr>
        <p:spPr>
          <a:xfrm>
            <a:off x="915195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8" name="Rectangle 167"/>
          <p:cNvSpPr/>
          <p:nvPr/>
        </p:nvSpPr>
        <p:spPr>
          <a:xfrm>
            <a:off x="929959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9" name="Rectangle 168"/>
          <p:cNvSpPr/>
          <p:nvPr/>
        </p:nvSpPr>
        <p:spPr>
          <a:xfrm>
            <a:off x="944722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" name="Rectangle 169"/>
          <p:cNvSpPr/>
          <p:nvPr/>
        </p:nvSpPr>
        <p:spPr>
          <a:xfrm>
            <a:off x="959486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1" name="Rectangle 170"/>
          <p:cNvSpPr/>
          <p:nvPr/>
        </p:nvSpPr>
        <p:spPr>
          <a:xfrm>
            <a:off x="974250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2" name="Rectangle 171"/>
          <p:cNvSpPr/>
          <p:nvPr/>
        </p:nvSpPr>
        <p:spPr>
          <a:xfrm>
            <a:off x="217968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3" name="Rectangle 172"/>
          <p:cNvSpPr/>
          <p:nvPr/>
        </p:nvSpPr>
        <p:spPr>
          <a:xfrm>
            <a:off x="232732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" name="Rectangle 173"/>
          <p:cNvSpPr/>
          <p:nvPr/>
        </p:nvSpPr>
        <p:spPr>
          <a:xfrm>
            <a:off x="247496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5" name="Rectangle 174"/>
          <p:cNvSpPr/>
          <p:nvPr/>
        </p:nvSpPr>
        <p:spPr>
          <a:xfrm>
            <a:off x="262260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" name="Rectangle 175"/>
          <p:cNvSpPr/>
          <p:nvPr/>
        </p:nvSpPr>
        <p:spPr>
          <a:xfrm>
            <a:off x="277023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" name="Rectangle 176"/>
          <p:cNvSpPr/>
          <p:nvPr/>
        </p:nvSpPr>
        <p:spPr>
          <a:xfrm>
            <a:off x="291787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" name="Rectangle 177"/>
          <p:cNvSpPr/>
          <p:nvPr/>
        </p:nvSpPr>
        <p:spPr>
          <a:xfrm>
            <a:off x="306551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" name="Rectangle 178"/>
          <p:cNvSpPr/>
          <p:nvPr/>
        </p:nvSpPr>
        <p:spPr>
          <a:xfrm>
            <a:off x="321314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" name="Rectangle 179"/>
          <p:cNvSpPr/>
          <p:nvPr/>
        </p:nvSpPr>
        <p:spPr>
          <a:xfrm>
            <a:off x="337189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" name="Rectangle 180"/>
          <p:cNvSpPr/>
          <p:nvPr/>
        </p:nvSpPr>
        <p:spPr>
          <a:xfrm>
            <a:off x="351953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" name="Rectangle 181"/>
          <p:cNvSpPr/>
          <p:nvPr/>
        </p:nvSpPr>
        <p:spPr>
          <a:xfrm>
            <a:off x="366716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Rectangle 182"/>
          <p:cNvSpPr/>
          <p:nvPr/>
        </p:nvSpPr>
        <p:spPr>
          <a:xfrm>
            <a:off x="381480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Rectangle 183"/>
          <p:cNvSpPr/>
          <p:nvPr/>
        </p:nvSpPr>
        <p:spPr>
          <a:xfrm>
            <a:off x="396244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" name="Rectangle 184"/>
          <p:cNvSpPr/>
          <p:nvPr/>
        </p:nvSpPr>
        <p:spPr>
          <a:xfrm>
            <a:off x="411007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Rectangle 185"/>
          <p:cNvSpPr/>
          <p:nvPr/>
        </p:nvSpPr>
        <p:spPr>
          <a:xfrm>
            <a:off x="425771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" name="Rectangle 186"/>
          <p:cNvSpPr/>
          <p:nvPr/>
        </p:nvSpPr>
        <p:spPr>
          <a:xfrm>
            <a:off x="440535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" name="Rectangle 187"/>
          <p:cNvSpPr/>
          <p:nvPr/>
        </p:nvSpPr>
        <p:spPr>
          <a:xfrm>
            <a:off x="455299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" name="Rectangle 188"/>
          <p:cNvSpPr/>
          <p:nvPr/>
        </p:nvSpPr>
        <p:spPr>
          <a:xfrm>
            <a:off x="470062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0" name="Rectangle 189"/>
          <p:cNvSpPr/>
          <p:nvPr/>
        </p:nvSpPr>
        <p:spPr>
          <a:xfrm>
            <a:off x="484826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1" name="Rectangle 190"/>
          <p:cNvSpPr/>
          <p:nvPr/>
        </p:nvSpPr>
        <p:spPr>
          <a:xfrm>
            <a:off x="499590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2" name="Rectangle 191"/>
          <p:cNvSpPr/>
          <p:nvPr/>
        </p:nvSpPr>
        <p:spPr>
          <a:xfrm>
            <a:off x="514353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3" name="Rectangle 192"/>
          <p:cNvSpPr/>
          <p:nvPr/>
        </p:nvSpPr>
        <p:spPr>
          <a:xfrm>
            <a:off x="529117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4" name="Rectangle 193"/>
          <p:cNvSpPr/>
          <p:nvPr/>
        </p:nvSpPr>
        <p:spPr>
          <a:xfrm>
            <a:off x="543881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5" name="Rectangle 194"/>
          <p:cNvSpPr/>
          <p:nvPr/>
        </p:nvSpPr>
        <p:spPr>
          <a:xfrm>
            <a:off x="558644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6" name="Rectangle 195"/>
          <p:cNvSpPr/>
          <p:nvPr/>
        </p:nvSpPr>
        <p:spPr>
          <a:xfrm>
            <a:off x="574519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7" name="Rectangle 196"/>
          <p:cNvSpPr/>
          <p:nvPr/>
        </p:nvSpPr>
        <p:spPr>
          <a:xfrm>
            <a:off x="589283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8" name="Rectangle 197"/>
          <p:cNvSpPr/>
          <p:nvPr/>
        </p:nvSpPr>
        <p:spPr>
          <a:xfrm>
            <a:off x="604046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9" name="Rectangle 198"/>
          <p:cNvSpPr/>
          <p:nvPr/>
        </p:nvSpPr>
        <p:spPr>
          <a:xfrm>
            <a:off x="618810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0" name="Rectangle 199"/>
          <p:cNvSpPr/>
          <p:nvPr/>
        </p:nvSpPr>
        <p:spPr>
          <a:xfrm>
            <a:off x="633574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1" name="Rectangle 200"/>
          <p:cNvSpPr/>
          <p:nvPr/>
        </p:nvSpPr>
        <p:spPr>
          <a:xfrm>
            <a:off x="648338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2" name="Rectangle 201"/>
          <p:cNvSpPr/>
          <p:nvPr/>
        </p:nvSpPr>
        <p:spPr>
          <a:xfrm>
            <a:off x="663101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3" name="Rectangle 202"/>
          <p:cNvSpPr/>
          <p:nvPr/>
        </p:nvSpPr>
        <p:spPr>
          <a:xfrm>
            <a:off x="677865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4" name="Rectangle 203"/>
          <p:cNvSpPr/>
          <p:nvPr/>
        </p:nvSpPr>
        <p:spPr>
          <a:xfrm>
            <a:off x="692629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" name="Rectangle 204"/>
          <p:cNvSpPr/>
          <p:nvPr/>
        </p:nvSpPr>
        <p:spPr>
          <a:xfrm>
            <a:off x="707392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6" name="Rectangle 205"/>
          <p:cNvSpPr/>
          <p:nvPr/>
        </p:nvSpPr>
        <p:spPr>
          <a:xfrm>
            <a:off x="722156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7" name="Rectangle 206"/>
          <p:cNvSpPr/>
          <p:nvPr/>
        </p:nvSpPr>
        <p:spPr>
          <a:xfrm>
            <a:off x="736920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8" name="Rectangle 207"/>
          <p:cNvSpPr/>
          <p:nvPr/>
        </p:nvSpPr>
        <p:spPr>
          <a:xfrm>
            <a:off x="751683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9" name="Rectangle 208"/>
          <p:cNvSpPr/>
          <p:nvPr/>
        </p:nvSpPr>
        <p:spPr>
          <a:xfrm>
            <a:off x="766447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0" name="Rectangle 209"/>
          <p:cNvSpPr/>
          <p:nvPr/>
        </p:nvSpPr>
        <p:spPr>
          <a:xfrm>
            <a:off x="781211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" name="Rectangle 210"/>
          <p:cNvSpPr/>
          <p:nvPr/>
        </p:nvSpPr>
        <p:spPr>
          <a:xfrm>
            <a:off x="795975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" name="Rectangle 211"/>
          <p:cNvSpPr/>
          <p:nvPr/>
        </p:nvSpPr>
        <p:spPr>
          <a:xfrm>
            <a:off x="811849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3" name="Rectangle 212"/>
          <p:cNvSpPr/>
          <p:nvPr/>
        </p:nvSpPr>
        <p:spPr>
          <a:xfrm>
            <a:off x="826613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4" name="Rectangle 213"/>
          <p:cNvSpPr/>
          <p:nvPr/>
        </p:nvSpPr>
        <p:spPr>
          <a:xfrm>
            <a:off x="841377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" name="Rectangle 214"/>
          <p:cNvSpPr/>
          <p:nvPr/>
        </p:nvSpPr>
        <p:spPr>
          <a:xfrm>
            <a:off x="856140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6" name="Rectangle 215"/>
          <p:cNvSpPr/>
          <p:nvPr/>
        </p:nvSpPr>
        <p:spPr>
          <a:xfrm>
            <a:off x="870904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7" name="Rectangle 216"/>
          <p:cNvSpPr/>
          <p:nvPr/>
        </p:nvSpPr>
        <p:spPr>
          <a:xfrm>
            <a:off x="885668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8" name="Rectangle 217"/>
          <p:cNvSpPr/>
          <p:nvPr/>
        </p:nvSpPr>
        <p:spPr>
          <a:xfrm>
            <a:off x="900431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9" name="Rectangle 218"/>
          <p:cNvSpPr/>
          <p:nvPr/>
        </p:nvSpPr>
        <p:spPr>
          <a:xfrm>
            <a:off x="915195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0" name="Rectangle 219"/>
          <p:cNvSpPr/>
          <p:nvPr/>
        </p:nvSpPr>
        <p:spPr>
          <a:xfrm>
            <a:off x="929959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1" name="Rectangle 220"/>
          <p:cNvSpPr/>
          <p:nvPr/>
        </p:nvSpPr>
        <p:spPr>
          <a:xfrm>
            <a:off x="944722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2" name="Rectangle 221"/>
          <p:cNvSpPr/>
          <p:nvPr/>
        </p:nvSpPr>
        <p:spPr>
          <a:xfrm>
            <a:off x="959486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3" name="Rectangle 222"/>
          <p:cNvSpPr/>
          <p:nvPr/>
        </p:nvSpPr>
        <p:spPr>
          <a:xfrm>
            <a:off x="974250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4" name="Rectangle 223"/>
          <p:cNvSpPr/>
          <p:nvPr/>
        </p:nvSpPr>
        <p:spPr>
          <a:xfrm>
            <a:off x="217968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5" name="Rectangle 224"/>
          <p:cNvSpPr/>
          <p:nvPr/>
        </p:nvSpPr>
        <p:spPr>
          <a:xfrm>
            <a:off x="232732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" name="Rectangle 225"/>
          <p:cNvSpPr/>
          <p:nvPr/>
        </p:nvSpPr>
        <p:spPr>
          <a:xfrm>
            <a:off x="247496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" name="Rectangle 226"/>
          <p:cNvSpPr/>
          <p:nvPr/>
        </p:nvSpPr>
        <p:spPr>
          <a:xfrm>
            <a:off x="262260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" name="Rectangle 227"/>
          <p:cNvSpPr/>
          <p:nvPr/>
        </p:nvSpPr>
        <p:spPr>
          <a:xfrm>
            <a:off x="277023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" name="Rectangle 228"/>
          <p:cNvSpPr/>
          <p:nvPr/>
        </p:nvSpPr>
        <p:spPr>
          <a:xfrm>
            <a:off x="291787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" name="Rectangle 229"/>
          <p:cNvSpPr/>
          <p:nvPr/>
        </p:nvSpPr>
        <p:spPr>
          <a:xfrm>
            <a:off x="306551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Rectangle 230"/>
          <p:cNvSpPr/>
          <p:nvPr/>
        </p:nvSpPr>
        <p:spPr>
          <a:xfrm>
            <a:off x="321314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Rectangle 231"/>
          <p:cNvSpPr/>
          <p:nvPr/>
        </p:nvSpPr>
        <p:spPr>
          <a:xfrm>
            <a:off x="337189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" name="Rectangle 232"/>
          <p:cNvSpPr/>
          <p:nvPr/>
        </p:nvSpPr>
        <p:spPr>
          <a:xfrm>
            <a:off x="351953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" name="Rectangle 233"/>
          <p:cNvSpPr/>
          <p:nvPr/>
        </p:nvSpPr>
        <p:spPr>
          <a:xfrm>
            <a:off x="366716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" name="Rectangle 234"/>
          <p:cNvSpPr/>
          <p:nvPr/>
        </p:nvSpPr>
        <p:spPr>
          <a:xfrm>
            <a:off x="381480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" name="Rectangle 235"/>
          <p:cNvSpPr/>
          <p:nvPr/>
        </p:nvSpPr>
        <p:spPr>
          <a:xfrm>
            <a:off x="396244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" name="Rectangle 236"/>
          <p:cNvSpPr/>
          <p:nvPr/>
        </p:nvSpPr>
        <p:spPr>
          <a:xfrm>
            <a:off x="411007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8" name="Rectangle 237"/>
          <p:cNvSpPr/>
          <p:nvPr/>
        </p:nvSpPr>
        <p:spPr>
          <a:xfrm>
            <a:off x="425771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" name="Rectangle 238"/>
          <p:cNvSpPr/>
          <p:nvPr/>
        </p:nvSpPr>
        <p:spPr>
          <a:xfrm>
            <a:off x="440535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" name="Rectangle 239"/>
          <p:cNvSpPr/>
          <p:nvPr/>
        </p:nvSpPr>
        <p:spPr>
          <a:xfrm>
            <a:off x="455299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" name="Rectangle 240"/>
          <p:cNvSpPr/>
          <p:nvPr/>
        </p:nvSpPr>
        <p:spPr>
          <a:xfrm>
            <a:off x="470062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2" name="Rectangle 241"/>
          <p:cNvSpPr/>
          <p:nvPr/>
        </p:nvSpPr>
        <p:spPr>
          <a:xfrm>
            <a:off x="484826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3" name="Rectangle 242"/>
          <p:cNvSpPr/>
          <p:nvPr/>
        </p:nvSpPr>
        <p:spPr>
          <a:xfrm>
            <a:off x="499590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4" name="Rectangle 243"/>
          <p:cNvSpPr/>
          <p:nvPr/>
        </p:nvSpPr>
        <p:spPr>
          <a:xfrm>
            <a:off x="514353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" name="Rectangle 244"/>
          <p:cNvSpPr/>
          <p:nvPr/>
        </p:nvSpPr>
        <p:spPr>
          <a:xfrm>
            <a:off x="529117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6" name="Rectangle 245"/>
          <p:cNvSpPr/>
          <p:nvPr/>
        </p:nvSpPr>
        <p:spPr>
          <a:xfrm>
            <a:off x="543881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7" name="Rectangle 246"/>
          <p:cNvSpPr/>
          <p:nvPr/>
        </p:nvSpPr>
        <p:spPr>
          <a:xfrm>
            <a:off x="558644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8" name="Rectangle 247"/>
          <p:cNvSpPr/>
          <p:nvPr/>
        </p:nvSpPr>
        <p:spPr>
          <a:xfrm>
            <a:off x="574519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9" name="Rectangle 248"/>
          <p:cNvSpPr/>
          <p:nvPr/>
        </p:nvSpPr>
        <p:spPr>
          <a:xfrm>
            <a:off x="589283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0" name="Rectangle 249"/>
          <p:cNvSpPr/>
          <p:nvPr/>
        </p:nvSpPr>
        <p:spPr>
          <a:xfrm>
            <a:off x="604046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1" name="Rectangle 250"/>
          <p:cNvSpPr/>
          <p:nvPr/>
        </p:nvSpPr>
        <p:spPr>
          <a:xfrm>
            <a:off x="618810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2" name="Rectangle 251"/>
          <p:cNvSpPr/>
          <p:nvPr/>
        </p:nvSpPr>
        <p:spPr>
          <a:xfrm>
            <a:off x="633574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3" name="Rectangle 252"/>
          <p:cNvSpPr/>
          <p:nvPr/>
        </p:nvSpPr>
        <p:spPr>
          <a:xfrm>
            <a:off x="648338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4" name="Rectangle 253"/>
          <p:cNvSpPr/>
          <p:nvPr/>
        </p:nvSpPr>
        <p:spPr>
          <a:xfrm>
            <a:off x="663101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5" name="Rectangle 254"/>
          <p:cNvSpPr/>
          <p:nvPr/>
        </p:nvSpPr>
        <p:spPr>
          <a:xfrm>
            <a:off x="677865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6" name="Rectangle 255"/>
          <p:cNvSpPr/>
          <p:nvPr/>
        </p:nvSpPr>
        <p:spPr>
          <a:xfrm>
            <a:off x="692629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7" name="Rectangle 256"/>
          <p:cNvSpPr/>
          <p:nvPr/>
        </p:nvSpPr>
        <p:spPr>
          <a:xfrm>
            <a:off x="707392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8" name="Rectangle 257"/>
          <p:cNvSpPr/>
          <p:nvPr/>
        </p:nvSpPr>
        <p:spPr>
          <a:xfrm>
            <a:off x="722156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9" name="Rectangle 258"/>
          <p:cNvSpPr/>
          <p:nvPr/>
        </p:nvSpPr>
        <p:spPr>
          <a:xfrm>
            <a:off x="736920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0" name="Rectangle 259"/>
          <p:cNvSpPr/>
          <p:nvPr/>
        </p:nvSpPr>
        <p:spPr>
          <a:xfrm>
            <a:off x="751683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1" name="Rectangle 260"/>
          <p:cNvSpPr/>
          <p:nvPr/>
        </p:nvSpPr>
        <p:spPr>
          <a:xfrm>
            <a:off x="766447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2" name="Rectangle 261"/>
          <p:cNvSpPr/>
          <p:nvPr/>
        </p:nvSpPr>
        <p:spPr>
          <a:xfrm>
            <a:off x="781211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3" name="Rectangle 262"/>
          <p:cNvSpPr/>
          <p:nvPr/>
        </p:nvSpPr>
        <p:spPr>
          <a:xfrm>
            <a:off x="795975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4" name="Rectangle 263"/>
          <p:cNvSpPr/>
          <p:nvPr/>
        </p:nvSpPr>
        <p:spPr>
          <a:xfrm>
            <a:off x="811849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5" name="Rectangle 264"/>
          <p:cNvSpPr/>
          <p:nvPr/>
        </p:nvSpPr>
        <p:spPr>
          <a:xfrm>
            <a:off x="826613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6" name="Rectangle 265"/>
          <p:cNvSpPr/>
          <p:nvPr/>
        </p:nvSpPr>
        <p:spPr>
          <a:xfrm>
            <a:off x="841377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7" name="Rectangle 266"/>
          <p:cNvSpPr/>
          <p:nvPr/>
        </p:nvSpPr>
        <p:spPr>
          <a:xfrm>
            <a:off x="856140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8" name="Rectangle 267"/>
          <p:cNvSpPr/>
          <p:nvPr/>
        </p:nvSpPr>
        <p:spPr>
          <a:xfrm>
            <a:off x="870904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9" name="Rectangle 268"/>
          <p:cNvSpPr/>
          <p:nvPr/>
        </p:nvSpPr>
        <p:spPr>
          <a:xfrm>
            <a:off x="885668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0" name="Rectangle 269"/>
          <p:cNvSpPr/>
          <p:nvPr/>
        </p:nvSpPr>
        <p:spPr>
          <a:xfrm>
            <a:off x="900431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1" name="Rectangle 270"/>
          <p:cNvSpPr/>
          <p:nvPr/>
        </p:nvSpPr>
        <p:spPr>
          <a:xfrm>
            <a:off x="915195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2" name="Rectangle 271"/>
          <p:cNvSpPr/>
          <p:nvPr/>
        </p:nvSpPr>
        <p:spPr>
          <a:xfrm>
            <a:off x="929959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3" name="Rectangle 272"/>
          <p:cNvSpPr/>
          <p:nvPr/>
        </p:nvSpPr>
        <p:spPr>
          <a:xfrm>
            <a:off x="944722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4" name="Rectangle 273"/>
          <p:cNvSpPr/>
          <p:nvPr/>
        </p:nvSpPr>
        <p:spPr>
          <a:xfrm>
            <a:off x="959486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5" name="Rectangle 274"/>
          <p:cNvSpPr/>
          <p:nvPr/>
        </p:nvSpPr>
        <p:spPr>
          <a:xfrm>
            <a:off x="974250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" name="Rectangle 275"/>
          <p:cNvSpPr/>
          <p:nvPr/>
        </p:nvSpPr>
        <p:spPr>
          <a:xfrm>
            <a:off x="217968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7" name="Rectangle 276"/>
          <p:cNvSpPr/>
          <p:nvPr/>
        </p:nvSpPr>
        <p:spPr>
          <a:xfrm>
            <a:off x="232732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8" name="Rectangle 277"/>
          <p:cNvSpPr/>
          <p:nvPr/>
        </p:nvSpPr>
        <p:spPr>
          <a:xfrm>
            <a:off x="247496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9" name="Rectangle 278"/>
          <p:cNvSpPr/>
          <p:nvPr/>
        </p:nvSpPr>
        <p:spPr>
          <a:xfrm>
            <a:off x="262260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0" name="Rectangle 279"/>
          <p:cNvSpPr/>
          <p:nvPr/>
        </p:nvSpPr>
        <p:spPr>
          <a:xfrm>
            <a:off x="277023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1" name="Rectangle 280"/>
          <p:cNvSpPr/>
          <p:nvPr/>
        </p:nvSpPr>
        <p:spPr>
          <a:xfrm>
            <a:off x="291787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2" name="Rectangle 281"/>
          <p:cNvSpPr/>
          <p:nvPr/>
        </p:nvSpPr>
        <p:spPr>
          <a:xfrm>
            <a:off x="306551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3" name="Rectangle 282"/>
          <p:cNvSpPr/>
          <p:nvPr/>
        </p:nvSpPr>
        <p:spPr>
          <a:xfrm>
            <a:off x="321314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4" name="Rectangle 283"/>
          <p:cNvSpPr/>
          <p:nvPr/>
        </p:nvSpPr>
        <p:spPr>
          <a:xfrm>
            <a:off x="337189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5" name="Rectangle 284"/>
          <p:cNvSpPr/>
          <p:nvPr/>
        </p:nvSpPr>
        <p:spPr>
          <a:xfrm>
            <a:off x="351953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6" name="Rectangle 285"/>
          <p:cNvSpPr/>
          <p:nvPr/>
        </p:nvSpPr>
        <p:spPr>
          <a:xfrm>
            <a:off x="366716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7" name="Rectangle 286"/>
          <p:cNvSpPr/>
          <p:nvPr/>
        </p:nvSpPr>
        <p:spPr>
          <a:xfrm>
            <a:off x="381480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8" name="Rectangle 287"/>
          <p:cNvSpPr/>
          <p:nvPr/>
        </p:nvSpPr>
        <p:spPr>
          <a:xfrm>
            <a:off x="396244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9" name="Rectangle 288"/>
          <p:cNvSpPr/>
          <p:nvPr/>
        </p:nvSpPr>
        <p:spPr>
          <a:xfrm>
            <a:off x="411007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0" name="Rectangle 289"/>
          <p:cNvSpPr/>
          <p:nvPr/>
        </p:nvSpPr>
        <p:spPr>
          <a:xfrm>
            <a:off x="425771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1" name="Rectangle 290"/>
          <p:cNvSpPr/>
          <p:nvPr/>
        </p:nvSpPr>
        <p:spPr>
          <a:xfrm>
            <a:off x="440535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2" name="Rectangle 291"/>
          <p:cNvSpPr/>
          <p:nvPr/>
        </p:nvSpPr>
        <p:spPr>
          <a:xfrm>
            <a:off x="455299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3" name="Rectangle 292"/>
          <p:cNvSpPr/>
          <p:nvPr/>
        </p:nvSpPr>
        <p:spPr>
          <a:xfrm>
            <a:off x="470062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4" name="Rectangle 293"/>
          <p:cNvSpPr/>
          <p:nvPr/>
        </p:nvSpPr>
        <p:spPr>
          <a:xfrm>
            <a:off x="484826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5" name="Rectangle 294"/>
          <p:cNvSpPr/>
          <p:nvPr/>
        </p:nvSpPr>
        <p:spPr>
          <a:xfrm>
            <a:off x="499590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6" name="Rectangle 295"/>
          <p:cNvSpPr/>
          <p:nvPr/>
        </p:nvSpPr>
        <p:spPr>
          <a:xfrm>
            <a:off x="514353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7" name="Rectangle 296"/>
          <p:cNvSpPr/>
          <p:nvPr/>
        </p:nvSpPr>
        <p:spPr>
          <a:xfrm>
            <a:off x="529117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8" name="Rectangle 297"/>
          <p:cNvSpPr/>
          <p:nvPr/>
        </p:nvSpPr>
        <p:spPr>
          <a:xfrm>
            <a:off x="543881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9" name="Rectangle 298"/>
          <p:cNvSpPr/>
          <p:nvPr/>
        </p:nvSpPr>
        <p:spPr>
          <a:xfrm>
            <a:off x="558644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0" name="Rectangle 299"/>
          <p:cNvSpPr/>
          <p:nvPr/>
        </p:nvSpPr>
        <p:spPr>
          <a:xfrm>
            <a:off x="574519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1" name="Rectangle 300"/>
          <p:cNvSpPr/>
          <p:nvPr/>
        </p:nvSpPr>
        <p:spPr>
          <a:xfrm>
            <a:off x="589283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2" name="Rectangle 301"/>
          <p:cNvSpPr/>
          <p:nvPr/>
        </p:nvSpPr>
        <p:spPr>
          <a:xfrm>
            <a:off x="604046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3" name="Rectangle 302"/>
          <p:cNvSpPr/>
          <p:nvPr/>
        </p:nvSpPr>
        <p:spPr>
          <a:xfrm>
            <a:off x="618810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4" name="Rectangle 303"/>
          <p:cNvSpPr/>
          <p:nvPr/>
        </p:nvSpPr>
        <p:spPr>
          <a:xfrm>
            <a:off x="633574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5" name="Rectangle 304"/>
          <p:cNvSpPr/>
          <p:nvPr/>
        </p:nvSpPr>
        <p:spPr>
          <a:xfrm>
            <a:off x="648338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6" name="Rectangle 305"/>
          <p:cNvSpPr/>
          <p:nvPr/>
        </p:nvSpPr>
        <p:spPr>
          <a:xfrm>
            <a:off x="663101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7" name="Rectangle 306"/>
          <p:cNvSpPr/>
          <p:nvPr/>
        </p:nvSpPr>
        <p:spPr>
          <a:xfrm>
            <a:off x="677865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8" name="Rectangle 307"/>
          <p:cNvSpPr/>
          <p:nvPr/>
        </p:nvSpPr>
        <p:spPr>
          <a:xfrm>
            <a:off x="692629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9" name="Rectangle 308"/>
          <p:cNvSpPr/>
          <p:nvPr/>
        </p:nvSpPr>
        <p:spPr>
          <a:xfrm>
            <a:off x="707392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0" name="Rectangle 309"/>
          <p:cNvSpPr/>
          <p:nvPr/>
        </p:nvSpPr>
        <p:spPr>
          <a:xfrm>
            <a:off x="722156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1" name="Rectangle 310"/>
          <p:cNvSpPr/>
          <p:nvPr/>
        </p:nvSpPr>
        <p:spPr>
          <a:xfrm>
            <a:off x="736920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2" name="Rectangle 311"/>
          <p:cNvSpPr/>
          <p:nvPr/>
        </p:nvSpPr>
        <p:spPr>
          <a:xfrm>
            <a:off x="751683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3" name="Rectangle 312"/>
          <p:cNvSpPr/>
          <p:nvPr/>
        </p:nvSpPr>
        <p:spPr>
          <a:xfrm>
            <a:off x="766447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4" name="Rectangle 313"/>
          <p:cNvSpPr/>
          <p:nvPr/>
        </p:nvSpPr>
        <p:spPr>
          <a:xfrm>
            <a:off x="781211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5" name="Rectangle 314"/>
          <p:cNvSpPr/>
          <p:nvPr/>
        </p:nvSpPr>
        <p:spPr>
          <a:xfrm>
            <a:off x="795975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6" name="Rectangle 315"/>
          <p:cNvSpPr/>
          <p:nvPr/>
        </p:nvSpPr>
        <p:spPr>
          <a:xfrm>
            <a:off x="811849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7" name="Rectangle 316"/>
          <p:cNvSpPr/>
          <p:nvPr/>
        </p:nvSpPr>
        <p:spPr>
          <a:xfrm>
            <a:off x="826613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8" name="Rectangle 317"/>
          <p:cNvSpPr/>
          <p:nvPr/>
        </p:nvSpPr>
        <p:spPr>
          <a:xfrm>
            <a:off x="841377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9" name="Rectangle 318"/>
          <p:cNvSpPr/>
          <p:nvPr/>
        </p:nvSpPr>
        <p:spPr>
          <a:xfrm>
            <a:off x="856140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0" name="Rectangle 319"/>
          <p:cNvSpPr/>
          <p:nvPr/>
        </p:nvSpPr>
        <p:spPr>
          <a:xfrm>
            <a:off x="870904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1" name="Rectangle 320"/>
          <p:cNvSpPr/>
          <p:nvPr/>
        </p:nvSpPr>
        <p:spPr>
          <a:xfrm>
            <a:off x="885668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2" name="Rectangle 321"/>
          <p:cNvSpPr/>
          <p:nvPr/>
        </p:nvSpPr>
        <p:spPr>
          <a:xfrm>
            <a:off x="900431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3" name="Rectangle 322"/>
          <p:cNvSpPr/>
          <p:nvPr/>
        </p:nvSpPr>
        <p:spPr>
          <a:xfrm>
            <a:off x="915195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4" name="Rectangle 323"/>
          <p:cNvSpPr/>
          <p:nvPr/>
        </p:nvSpPr>
        <p:spPr>
          <a:xfrm>
            <a:off x="929959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5" name="Rectangle 324"/>
          <p:cNvSpPr/>
          <p:nvPr/>
        </p:nvSpPr>
        <p:spPr>
          <a:xfrm>
            <a:off x="944722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6" name="Rectangle 325"/>
          <p:cNvSpPr/>
          <p:nvPr/>
        </p:nvSpPr>
        <p:spPr>
          <a:xfrm>
            <a:off x="959486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7" name="Rectangle 326"/>
          <p:cNvSpPr/>
          <p:nvPr/>
        </p:nvSpPr>
        <p:spPr>
          <a:xfrm>
            <a:off x="974250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8" name="Rectangle 327"/>
          <p:cNvSpPr/>
          <p:nvPr/>
        </p:nvSpPr>
        <p:spPr>
          <a:xfrm>
            <a:off x="217968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9" name="Rectangle 328"/>
          <p:cNvSpPr/>
          <p:nvPr/>
        </p:nvSpPr>
        <p:spPr>
          <a:xfrm>
            <a:off x="232732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0" name="Rectangle 329"/>
          <p:cNvSpPr/>
          <p:nvPr/>
        </p:nvSpPr>
        <p:spPr>
          <a:xfrm>
            <a:off x="247496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1" name="Rectangle 330"/>
          <p:cNvSpPr/>
          <p:nvPr/>
        </p:nvSpPr>
        <p:spPr>
          <a:xfrm>
            <a:off x="262260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2" name="Rectangle 331"/>
          <p:cNvSpPr/>
          <p:nvPr/>
        </p:nvSpPr>
        <p:spPr>
          <a:xfrm>
            <a:off x="277023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3" name="Rectangle 332"/>
          <p:cNvSpPr/>
          <p:nvPr/>
        </p:nvSpPr>
        <p:spPr>
          <a:xfrm>
            <a:off x="291787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4" name="Rectangle 333"/>
          <p:cNvSpPr/>
          <p:nvPr/>
        </p:nvSpPr>
        <p:spPr>
          <a:xfrm>
            <a:off x="306551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5" name="Rectangle 334"/>
          <p:cNvSpPr/>
          <p:nvPr/>
        </p:nvSpPr>
        <p:spPr>
          <a:xfrm>
            <a:off x="321314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6" name="Rectangle 335"/>
          <p:cNvSpPr/>
          <p:nvPr/>
        </p:nvSpPr>
        <p:spPr>
          <a:xfrm>
            <a:off x="337189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7" name="Rectangle 336"/>
          <p:cNvSpPr/>
          <p:nvPr/>
        </p:nvSpPr>
        <p:spPr>
          <a:xfrm>
            <a:off x="351953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8" name="Rectangle 337"/>
          <p:cNvSpPr/>
          <p:nvPr/>
        </p:nvSpPr>
        <p:spPr>
          <a:xfrm>
            <a:off x="366716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9" name="Rectangle 338"/>
          <p:cNvSpPr/>
          <p:nvPr/>
        </p:nvSpPr>
        <p:spPr>
          <a:xfrm>
            <a:off x="381480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0" name="Rectangle 339"/>
          <p:cNvSpPr/>
          <p:nvPr/>
        </p:nvSpPr>
        <p:spPr>
          <a:xfrm>
            <a:off x="396244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1" name="Rectangle 340"/>
          <p:cNvSpPr/>
          <p:nvPr/>
        </p:nvSpPr>
        <p:spPr>
          <a:xfrm>
            <a:off x="411007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2" name="Rectangle 341"/>
          <p:cNvSpPr/>
          <p:nvPr/>
        </p:nvSpPr>
        <p:spPr>
          <a:xfrm>
            <a:off x="425771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3" name="Rectangle 342"/>
          <p:cNvSpPr/>
          <p:nvPr/>
        </p:nvSpPr>
        <p:spPr>
          <a:xfrm>
            <a:off x="440535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4" name="Rectangle 343"/>
          <p:cNvSpPr/>
          <p:nvPr/>
        </p:nvSpPr>
        <p:spPr>
          <a:xfrm>
            <a:off x="455299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5" name="Rectangle 344"/>
          <p:cNvSpPr/>
          <p:nvPr/>
        </p:nvSpPr>
        <p:spPr>
          <a:xfrm>
            <a:off x="470062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6" name="Rectangle 345"/>
          <p:cNvSpPr/>
          <p:nvPr/>
        </p:nvSpPr>
        <p:spPr>
          <a:xfrm>
            <a:off x="484826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7" name="Rectangle 346"/>
          <p:cNvSpPr/>
          <p:nvPr/>
        </p:nvSpPr>
        <p:spPr>
          <a:xfrm>
            <a:off x="499590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8" name="Rectangle 347"/>
          <p:cNvSpPr/>
          <p:nvPr/>
        </p:nvSpPr>
        <p:spPr>
          <a:xfrm>
            <a:off x="514353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9" name="Rectangle 348"/>
          <p:cNvSpPr/>
          <p:nvPr/>
        </p:nvSpPr>
        <p:spPr>
          <a:xfrm>
            <a:off x="529117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0" name="Rectangle 349"/>
          <p:cNvSpPr/>
          <p:nvPr/>
        </p:nvSpPr>
        <p:spPr>
          <a:xfrm>
            <a:off x="543881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1" name="Rectangle 350"/>
          <p:cNvSpPr/>
          <p:nvPr/>
        </p:nvSpPr>
        <p:spPr>
          <a:xfrm>
            <a:off x="558644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2" name="Rectangle 351"/>
          <p:cNvSpPr/>
          <p:nvPr/>
        </p:nvSpPr>
        <p:spPr>
          <a:xfrm>
            <a:off x="574519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3" name="Rectangle 352"/>
          <p:cNvSpPr/>
          <p:nvPr/>
        </p:nvSpPr>
        <p:spPr>
          <a:xfrm>
            <a:off x="589283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4" name="Rectangle 353"/>
          <p:cNvSpPr/>
          <p:nvPr/>
        </p:nvSpPr>
        <p:spPr>
          <a:xfrm>
            <a:off x="604046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5" name="Rectangle 354"/>
          <p:cNvSpPr/>
          <p:nvPr/>
        </p:nvSpPr>
        <p:spPr>
          <a:xfrm>
            <a:off x="618810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6" name="Rectangle 355"/>
          <p:cNvSpPr/>
          <p:nvPr/>
        </p:nvSpPr>
        <p:spPr>
          <a:xfrm>
            <a:off x="633574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7" name="Rectangle 356"/>
          <p:cNvSpPr/>
          <p:nvPr/>
        </p:nvSpPr>
        <p:spPr>
          <a:xfrm>
            <a:off x="648338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8" name="Rectangle 357"/>
          <p:cNvSpPr/>
          <p:nvPr/>
        </p:nvSpPr>
        <p:spPr>
          <a:xfrm>
            <a:off x="663101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9" name="Rectangle 358"/>
          <p:cNvSpPr/>
          <p:nvPr/>
        </p:nvSpPr>
        <p:spPr>
          <a:xfrm>
            <a:off x="677865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0" name="Rectangle 359"/>
          <p:cNvSpPr/>
          <p:nvPr/>
        </p:nvSpPr>
        <p:spPr>
          <a:xfrm>
            <a:off x="692629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1" name="Rectangle 360"/>
          <p:cNvSpPr/>
          <p:nvPr/>
        </p:nvSpPr>
        <p:spPr>
          <a:xfrm>
            <a:off x="707392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2" name="Rectangle 361"/>
          <p:cNvSpPr/>
          <p:nvPr/>
        </p:nvSpPr>
        <p:spPr>
          <a:xfrm>
            <a:off x="722156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3" name="Rectangle 362"/>
          <p:cNvSpPr/>
          <p:nvPr/>
        </p:nvSpPr>
        <p:spPr>
          <a:xfrm>
            <a:off x="736920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4" name="Rectangle 363"/>
          <p:cNvSpPr/>
          <p:nvPr/>
        </p:nvSpPr>
        <p:spPr>
          <a:xfrm>
            <a:off x="751683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5" name="Rectangle 364"/>
          <p:cNvSpPr/>
          <p:nvPr/>
        </p:nvSpPr>
        <p:spPr>
          <a:xfrm>
            <a:off x="766447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6" name="Rectangle 365"/>
          <p:cNvSpPr/>
          <p:nvPr/>
        </p:nvSpPr>
        <p:spPr>
          <a:xfrm>
            <a:off x="781211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7" name="Rectangle 366"/>
          <p:cNvSpPr/>
          <p:nvPr/>
        </p:nvSpPr>
        <p:spPr>
          <a:xfrm>
            <a:off x="795975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8" name="Rectangle 367"/>
          <p:cNvSpPr/>
          <p:nvPr/>
        </p:nvSpPr>
        <p:spPr>
          <a:xfrm>
            <a:off x="811849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9" name="Rectangle 368"/>
          <p:cNvSpPr/>
          <p:nvPr/>
        </p:nvSpPr>
        <p:spPr>
          <a:xfrm>
            <a:off x="826613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0" name="Rectangle 369"/>
          <p:cNvSpPr/>
          <p:nvPr/>
        </p:nvSpPr>
        <p:spPr>
          <a:xfrm>
            <a:off x="841377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1" name="Rectangle 370"/>
          <p:cNvSpPr/>
          <p:nvPr/>
        </p:nvSpPr>
        <p:spPr>
          <a:xfrm>
            <a:off x="856140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2" name="Rectangle 371"/>
          <p:cNvSpPr/>
          <p:nvPr/>
        </p:nvSpPr>
        <p:spPr>
          <a:xfrm>
            <a:off x="870904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3" name="Rectangle 372"/>
          <p:cNvSpPr/>
          <p:nvPr/>
        </p:nvSpPr>
        <p:spPr>
          <a:xfrm>
            <a:off x="885668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4" name="Rectangle 373"/>
          <p:cNvSpPr/>
          <p:nvPr/>
        </p:nvSpPr>
        <p:spPr>
          <a:xfrm>
            <a:off x="900431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5" name="Rectangle 374"/>
          <p:cNvSpPr/>
          <p:nvPr/>
        </p:nvSpPr>
        <p:spPr>
          <a:xfrm>
            <a:off x="915195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6" name="Rectangle 375"/>
          <p:cNvSpPr/>
          <p:nvPr/>
        </p:nvSpPr>
        <p:spPr>
          <a:xfrm>
            <a:off x="929959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7" name="Rectangle 376"/>
          <p:cNvSpPr/>
          <p:nvPr/>
        </p:nvSpPr>
        <p:spPr>
          <a:xfrm>
            <a:off x="944722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8" name="Rectangle 377"/>
          <p:cNvSpPr/>
          <p:nvPr/>
        </p:nvSpPr>
        <p:spPr>
          <a:xfrm>
            <a:off x="959486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9" name="Rectangle 378"/>
          <p:cNvSpPr/>
          <p:nvPr/>
        </p:nvSpPr>
        <p:spPr>
          <a:xfrm>
            <a:off x="974250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0" name="Rectangle 379"/>
          <p:cNvSpPr/>
          <p:nvPr/>
        </p:nvSpPr>
        <p:spPr>
          <a:xfrm>
            <a:off x="217968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1" name="Rectangle 380"/>
          <p:cNvSpPr/>
          <p:nvPr/>
        </p:nvSpPr>
        <p:spPr>
          <a:xfrm>
            <a:off x="232732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2" name="Rectangle 381"/>
          <p:cNvSpPr/>
          <p:nvPr/>
        </p:nvSpPr>
        <p:spPr>
          <a:xfrm>
            <a:off x="247496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3" name="Rectangle 382"/>
          <p:cNvSpPr/>
          <p:nvPr/>
        </p:nvSpPr>
        <p:spPr>
          <a:xfrm>
            <a:off x="262260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4" name="Rectangle 383"/>
          <p:cNvSpPr/>
          <p:nvPr/>
        </p:nvSpPr>
        <p:spPr>
          <a:xfrm>
            <a:off x="277023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5" name="Rectangle 384"/>
          <p:cNvSpPr/>
          <p:nvPr/>
        </p:nvSpPr>
        <p:spPr>
          <a:xfrm>
            <a:off x="291787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6" name="Rectangle 385"/>
          <p:cNvSpPr/>
          <p:nvPr/>
        </p:nvSpPr>
        <p:spPr>
          <a:xfrm>
            <a:off x="306551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7" name="Rectangle 386"/>
          <p:cNvSpPr/>
          <p:nvPr/>
        </p:nvSpPr>
        <p:spPr>
          <a:xfrm>
            <a:off x="321314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8" name="Rectangle 387"/>
          <p:cNvSpPr/>
          <p:nvPr/>
        </p:nvSpPr>
        <p:spPr>
          <a:xfrm>
            <a:off x="337189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9" name="Rectangle 388"/>
          <p:cNvSpPr/>
          <p:nvPr/>
        </p:nvSpPr>
        <p:spPr>
          <a:xfrm>
            <a:off x="351953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0" name="Rectangle 389"/>
          <p:cNvSpPr/>
          <p:nvPr/>
        </p:nvSpPr>
        <p:spPr>
          <a:xfrm>
            <a:off x="366716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1" name="Rectangle 390"/>
          <p:cNvSpPr/>
          <p:nvPr/>
        </p:nvSpPr>
        <p:spPr>
          <a:xfrm>
            <a:off x="381480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2" name="Rectangle 391"/>
          <p:cNvSpPr/>
          <p:nvPr/>
        </p:nvSpPr>
        <p:spPr>
          <a:xfrm>
            <a:off x="396244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3" name="Rectangle 392"/>
          <p:cNvSpPr/>
          <p:nvPr/>
        </p:nvSpPr>
        <p:spPr>
          <a:xfrm>
            <a:off x="411007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4" name="Rectangle 393"/>
          <p:cNvSpPr/>
          <p:nvPr/>
        </p:nvSpPr>
        <p:spPr>
          <a:xfrm>
            <a:off x="425771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5" name="Rectangle 394"/>
          <p:cNvSpPr/>
          <p:nvPr/>
        </p:nvSpPr>
        <p:spPr>
          <a:xfrm>
            <a:off x="440535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6" name="Rectangle 395"/>
          <p:cNvSpPr/>
          <p:nvPr/>
        </p:nvSpPr>
        <p:spPr>
          <a:xfrm>
            <a:off x="455299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7" name="Rectangle 396"/>
          <p:cNvSpPr/>
          <p:nvPr/>
        </p:nvSpPr>
        <p:spPr>
          <a:xfrm>
            <a:off x="470062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8" name="Rectangle 397"/>
          <p:cNvSpPr/>
          <p:nvPr/>
        </p:nvSpPr>
        <p:spPr>
          <a:xfrm>
            <a:off x="484826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9" name="Rectangle 398"/>
          <p:cNvSpPr/>
          <p:nvPr/>
        </p:nvSpPr>
        <p:spPr>
          <a:xfrm>
            <a:off x="499590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0" name="Rectangle 399"/>
          <p:cNvSpPr/>
          <p:nvPr/>
        </p:nvSpPr>
        <p:spPr>
          <a:xfrm>
            <a:off x="514353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1" name="Rectangle 400"/>
          <p:cNvSpPr/>
          <p:nvPr/>
        </p:nvSpPr>
        <p:spPr>
          <a:xfrm>
            <a:off x="529117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2" name="Rectangle 401"/>
          <p:cNvSpPr/>
          <p:nvPr/>
        </p:nvSpPr>
        <p:spPr>
          <a:xfrm>
            <a:off x="543881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3" name="Rectangle 402"/>
          <p:cNvSpPr/>
          <p:nvPr/>
        </p:nvSpPr>
        <p:spPr>
          <a:xfrm>
            <a:off x="558644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4" name="Rectangle 403"/>
          <p:cNvSpPr/>
          <p:nvPr/>
        </p:nvSpPr>
        <p:spPr>
          <a:xfrm>
            <a:off x="574519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5" name="Rectangle 404"/>
          <p:cNvSpPr/>
          <p:nvPr/>
        </p:nvSpPr>
        <p:spPr>
          <a:xfrm>
            <a:off x="589283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6" name="Rectangle 405"/>
          <p:cNvSpPr/>
          <p:nvPr/>
        </p:nvSpPr>
        <p:spPr>
          <a:xfrm>
            <a:off x="604046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7" name="Rectangle 406"/>
          <p:cNvSpPr/>
          <p:nvPr/>
        </p:nvSpPr>
        <p:spPr>
          <a:xfrm>
            <a:off x="618810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8" name="Rectangle 407"/>
          <p:cNvSpPr/>
          <p:nvPr/>
        </p:nvSpPr>
        <p:spPr>
          <a:xfrm>
            <a:off x="633574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9" name="Rectangle 408"/>
          <p:cNvSpPr/>
          <p:nvPr/>
        </p:nvSpPr>
        <p:spPr>
          <a:xfrm>
            <a:off x="648338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0" name="Rectangle 409"/>
          <p:cNvSpPr/>
          <p:nvPr/>
        </p:nvSpPr>
        <p:spPr>
          <a:xfrm>
            <a:off x="663101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1" name="Rectangle 410"/>
          <p:cNvSpPr/>
          <p:nvPr/>
        </p:nvSpPr>
        <p:spPr>
          <a:xfrm>
            <a:off x="677865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2" name="Rectangle 411"/>
          <p:cNvSpPr/>
          <p:nvPr/>
        </p:nvSpPr>
        <p:spPr>
          <a:xfrm>
            <a:off x="692629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3" name="Rectangle 412"/>
          <p:cNvSpPr/>
          <p:nvPr/>
        </p:nvSpPr>
        <p:spPr>
          <a:xfrm>
            <a:off x="707392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4" name="Rectangle 413"/>
          <p:cNvSpPr/>
          <p:nvPr/>
        </p:nvSpPr>
        <p:spPr>
          <a:xfrm>
            <a:off x="722156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5" name="Rectangle 414"/>
          <p:cNvSpPr/>
          <p:nvPr/>
        </p:nvSpPr>
        <p:spPr>
          <a:xfrm>
            <a:off x="736920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6" name="Rectangle 415"/>
          <p:cNvSpPr/>
          <p:nvPr/>
        </p:nvSpPr>
        <p:spPr>
          <a:xfrm>
            <a:off x="751683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7" name="Rectangle 416"/>
          <p:cNvSpPr/>
          <p:nvPr/>
        </p:nvSpPr>
        <p:spPr>
          <a:xfrm>
            <a:off x="766447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8" name="Rectangle 417"/>
          <p:cNvSpPr/>
          <p:nvPr/>
        </p:nvSpPr>
        <p:spPr>
          <a:xfrm>
            <a:off x="781211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9" name="Rectangle 418"/>
          <p:cNvSpPr/>
          <p:nvPr/>
        </p:nvSpPr>
        <p:spPr>
          <a:xfrm>
            <a:off x="795975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0" name="Rectangle 419"/>
          <p:cNvSpPr/>
          <p:nvPr/>
        </p:nvSpPr>
        <p:spPr>
          <a:xfrm>
            <a:off x="811849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1" name="Rectangle 420"/>
          <p:cNvSpPr/>
          <p:nvPr/>
        </p:nvSpPr>
        <p:spPr>
          <a:xfrm>
            <a:off x="826613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2" name="Rectangle 421"/>
          <p:cNvSpPr/>
          <p:nvPr/>
        </p:nvSpPr>
        <p:spPr>
          <a:xfrm>
            <a:off x="841377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3" name="Rectangle 422"/>
          <p:cNvSpPr/>
          <p:nvPr/>
        </p:nvSpPr>
        <p:spPr>
          <a:xfrm>
            <a:off x="856140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4" name="Rectangle 423"/>
          <p:cNvSpPr/>
          <p:nvPr/>
        </p:nvSpPr>
        <p:spPr>
          <a:xfrm>
            <a:off x="870904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5" name="Rectangle 424"/>
          <p:cNvSpPr/>
          <p:nvPr/>
        </p:nvSpPr>
        <p:spPr>
          <a:xfrm>
            <a:off x="885668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6" name="Rectangle 425"/>
          <p:cNvSpPr/>
          <p:nvPr/>
        </p:nvSpPr>
        <p:spPr>
          <a:xfrm>
            <a:off x="900431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7" name="Rectangle 426"/>
          <p:cNvSpPr/>
          <p:nvPr/>
        </p:nvSpPr>
        <p:spPr>
          <a:xfrm>
            <a:off x="915195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8" name="Rectangle 427"/>
          <p:cNvSpPr/>
          <p:nvPr/>
        </p:nvSpPr>
        <p:spPr>
          <a:xfrm>
            <a:off x="929959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9" name="Rectangle 428"/>
          <p:cNvSpPr/>
          <p:nvPr/>
        </p:nvSpPr>
        <p:spPr>
          <a:xfrm>
            <a:off x="944722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0" name="Rectangle 429"/>
          <p:cNvSpPr/>
          <p:nvPr/>
        </p:nvSpPr>
        <p:spPr>
          <a:xfrm>
            <a:off x="959486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1" name="Rectangle 430"/>
          <p:cNvSpPr/>
          <p:nvPr/>
        </p:nvSpPr>
        <p:spPr>
          <a:xfrm>
            <a:off x="974250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2" name="Rectangle 431"/>
          <p:cNvSpPr/>
          <p:nvPr/>
        </p:nvSpPr>
        <p:spPr>
          <a:xfrm>
            <a:off x="217968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3" name="Rectangle 432"/>
          <p:cNvSpPr/>
          <p:nvPr/>
        </p:nvSpPr>
        <p:spPr>
          <a:xfrm>
            <a:off x="232732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4" name="Rectangle 433"/>
          <p:cNvSpPr/>
          <p:nvPr/>
        </p:nvSpPr>
        <p:spPr>
          <a:xfrm>
            <a:off x="247496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5" name="Rectangle 434"/>
          <p:cNvSpPr/>
          <p:nvPr/>
        </p:nvSpPr>
        <p:spPr>
          <a:xfrm>
            <a:off x="262260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6" name="Rectangle 435"/>
          <p:cNvSpPr/>
          <p:nvPr/>
        </p:nvSpPr>
        <p:spPr>
          <a:xfrm>
            <a:off x="277023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7" name="Rectangle 436"/>
          <p:cNvSpPr/>
          <p:nvPr/>
        </p:nvSpPr>
        <p:spPr>
          <a:xfrm>
            <a:off x="291787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8" name="Rectangle 437"/>
          <p:cNvSpPr/>
          <p:nvPr/>
        </p:nvSpPr>
        <p:spPr>
          <a:xfrm>
            <a:off x="306551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9" name="Rectangle 438"/>
          <p:cNvSpPr/>
          <p:nvPr/>
        </p:nvSpPr>
        <p:spPr>
          <a:xfrm>
            <a:off x="321314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0" name="Rectangle 439"/>
          <p:cNvSpPr/>
          <p:nvPr/>
        </p:nvSpPr>
        <p:spPr>
          <a:xfrm>
            <a:off x="337189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1" name="Rectangle 440"/>
          <p:cNvSpPr/>
          <p:nvPr/>
        </p:nvSpPr>
        <p:spPr>
          <a:xfrm>
            <a:off x="351953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2" name="Rectangle 441"/>
          <p:cNvSpPr/>
          <p:nvPr/>
        </p:nvSpPr>
        <p:spPr>
          <a:xfrm>
            <a:off x="366716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3" name="Rectangle 442"/>
          <p:cNvSpPr/>
          <p:nvPr/>
        </p:nvSpPr>
        <p:spPr>
          <a:xfrm>
            <a:off x="381480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4" name="Rectangle 443"/>
          <p:cNvSpPr/>
          <p:nvPr/>
        </p:nvSpPr>
        <p:spPr>
          <a:xfrm>
            <a:off x="396244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5" name="Rectangle 444"/>
          <p:cNvSpPr/>
          <p:nvPr/>
        </p:nvSpPr>
        <p:spPr>
          <a:xfrm>
            <a:off x="411007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6" name="Rectangle 445"/>
          <p:cNvSpPr/>
          <p:nvPr/>
        </p:nvSpPr>
        <p:spPr>
          <a:xfrm>
            <a:off x="425771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7" name="Rectangle 446"/>
          <p:cNvSpPr/>
          <p:nvPr/>
        </p:nvSpPr>
        <p:spPr>
          <a:xfrm>
            <a:off x="440535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8" name="Rectangle 447"/>
          <p:cNvSpPr/>
          <p:nvPr/>
        </p:nvSpPr>
        <p:spPr>
          <a:xfrm>
            <a:off x="455299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9" name="Rectangle 448"/>
          <p:cNvSpPr/>
          <p:nvPr/>
        </p:nvSpPr>
        <p:spPr>
          <a:xfrm>
            <a:off x="470062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0" name="Rectangle 449"/>
          <p:cNvSpPr/>
          <p:nvPr/>
        </p:nvSpPr>
        <p:spPr>
          <a:xfrm>
            <a:off x="484826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1" name="Rectangle 450"/>
          <p:cNvSpPr/>
          <p:nvPr/>
        </p:nvSpPr>
        <p:spPr>
          <a:xfrm>
            <a:off x="499590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2" name="Rectangle 451"/>
          <p:cNvSpPr/>
          <p:nvPr/>
        </p:nvSpPr>
        <p:spPr>
          <a:xfrm>
            <a:off x="514353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3" name="Rectangle 452"/>
          <p:cNvSpPr/>
          <p:nvPr/>
        </p:nvSpPr>
        <p:spPr>
          <a:xfrm>
            <a:off x="529117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4" name="Rectangle 453"/>
          <p:cNvSpPr/>
          <p:nvPr/>
        </p:nvSpPr>
        <p:spPr>
          <a:xfrm>
            <a:off x="543881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5" name="Rectangle 454"/>
          <p:cNvSpPr/>
          <p:nvPr/>
        </p:nvSpPr>
        <p:spPr>
          <a:xfrm>
            <a:off x="558644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6" name="Rectangle 455"/>
          <p:cNvSpPr/>
          <p:nvPr/>
        </p:nvSpPr>
        <p:spPr>
          <a:xfrm>
            <a:off x="574519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7" name="Rectangle 456"/>
          <p:cNvSpPr/>
          <p:nvPr/>
        </p:nvSpPr>
        <p:spPr>
          <a:xfrm>
            <a:off x="589283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8" name="Rectangle 457"/>
          <p:cNvSpPr/>
          <p:nvPr/>
        </p:nvSpPr>
        <p:spPr>
          <a:xfrm>
            <a:off x="604046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9" name="Rectangle 458"/>
          <p:cNvSpPr/>
          <p:nvPr/>
        </p:nvSpPr>
        <p:spPr>
          <a:xfrm>
            <a:off x="618810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0" name="Rectangle 459"/>
          <p:cNvSpPr/>
          <p:nvPr/>
        </p:nvSpPr>
        <p:spPr>
          <a:xfrm>
            <a:off x="633574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1" name="Rectangle 460"/>
          <p:cNvSpPr/>
          <p:nvPr/>
        </p:nvSpPr>
        <p:spPr>
          <a:xfrm>
            <a:off x="648338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2" name="Rectangle 461"/>
          <p:cNvSpPr/>
          <p:nvPr/>
        </p:nvSpPr>
        <p:spPr>
          <a:xfrm>
            <a:off x="663101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3" name="Rectangle 462"/>
          <p:cNvSpPr/>
          <p:nvPr/>
        </p:nvSpPr>
        <p:spPr>
          <a:xfrm>
            <a:off x="677865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4" name="Rectangle 463"/>
          <p:cNvSpPr/>
          <p:nvPr/>
        </p:nvSpPr>
        <p:spPr>
          <a:xfrm>
            <a:off x="692629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5" name="Rectangle 464"/>
          <p:cNvSpPr/>
          <p:nvPr/>
        </p:nvSpPr>
        <p:spPr>
          <a:xfrm>
            <a:off x="707392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6" name="Rectangle 465"/>
          <p:cNvSpPr/>
          <p:nvPr/>
        </p:nvSpPr>
        <p:spPr>
          <a:xfrm>
            <a:off x="722156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7" name="Rectangle 466"/>
          <p:cNvSpPr/>
          <p:nvPr/>
        </p:nvSpPr>
        <p:spPr>
          <a:xfrm>
            <a:off x="736920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8" name="Rectangle 467"/>
          <p:cNvSpPr/>
          <p:nvPr/>
        </p:nvSpPr>
        <p:spPr>
          <a:xfrm>
            <a:off x="751683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9" name="Rectangle 468"/>
          <p:cNvSpPr/>
          <p:nvPr/>
        </p:nvSpPr>
        <p:spPr>
          <a:xfrm>
            <a:off x="766447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0" name="Rectangle 469"/>
          <p:cNvSpPr/>
          <p:nvPr/>
        </p:nvSpPr>
        <p:spPr>
          <a:xfrm>
            <a:off x="781211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1" name="Rectangle 470"/>
          <p:cNvSpPr/>
          <p:nvPr/>
        </p:nvSpPr>
        <p:spPr>
          <a:xfrm>
            <a:off x="795975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2" name="Rectangle 471"/>
          <p:cNvSpPr/>
          <p:nvPr/>
        </p:nvSpPr>
        <p:spPr>
          <a:xfrm>
            <a:off x="811849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3" name="Rectangle 472"/>
          <p:cNvSpPr/>
          <p:nvPr/>
        </p:nvSpPr>
        <p:spPr>
          <a:xfrm>
            <a:off x="826613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4" name="Rectangle 473"/>
          <p:cNvSpPr/>
          <p:nvPr/>
        </p:nvSpPr>
        <p:spPr>
          <a:xfrm>
            <a:off x="841377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5" name="Rectangle 474"/>
          <p:cNvSpPr/>
          <p:nvPr/>
        </p:nvSpPr>
        <p:spPr>
          <a:xfrm>
            <a:off x="856140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6" name="Rectangle 475"/>
          <p:cNvSpPr/>
          <p:nvPr/>
        </p:nvSpPr>
        <p:spPr>
          <a:xfrm>
            <a:off x="870904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7" name="Rectangle 476"/>
          <p:cNvSpPr/>
          <p:nvPr/>
        </p:nvSpPr>
        <p:spPr>
          <a:xfrm>
            <a:off x="885668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8" name="Rectangle 477"/>
          <p:cNvSpPr/>
          <p:nvPr/>
        </p:nvSpPr>
        <p:spPr>
          <a:xfrm>
            <a:off x="900431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9" name="Rectangle 478"/>
          <p:cNvSpPr/>
          <p:nvPr/>
        </p:nvSpPr>
        <p:spPr>
          <a:xfrm>
            <a:off x="915195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0" name="Rectangle 479"/>
          <p:cNvSpPr/>
          <p:nvPr/>
        </p:nvSpPr>
        <p:spPr>
          <a:xfrm>
            <a:off x="929959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1" name="Rectangle 480"/>
          <p:cNvSpPr/>
          <p:nvPr/>
        </p:nvSpPr>
        <p:spPr>
          <a:xfrm>
            <a:off x="944722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2" name="Rectangle 481"/>
          <p:cNvSpPr/>
          <p:nvPr/>
        </p:nvSpPr>
        <p:spPr>
          <a:xfrm>
            <a:off x="959486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3" name="Rectangle 482"/>
          <p:cNvSpPr/>
          <p:nvPr/>
        </p:nvSpPr>
        <p:spPr>
          <a:xfrm>
            <a:off x="974250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4" name="Rectangle 483"/>
          <p:cNvSpPr/>
          <p:nvPr/>
        </p:nvSpPr>
        <p:spPr>
          <a:xfrm>
            <a:off x="217968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5" name="Rectangle 484"/>
          <p:cNvSpPr/>
          <p:nvPr/>
        </p:nvSpPr>
        <p:spPr>
          <a:xfrm>
            <a:off x="232732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6" name="Rectangle 485"/>
          <p:cNvSpPr/>
          <p:nvPr/>
        </p:nvSpPr>
        <p:spPr>
          <a:xfrm>
            <a:off x="247496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7" name="Rectangle 486"/>
          <p:cNvSpPr/>
          <p:nvPr/>
        </p:nvSpPr>
        <p:spPr>
          <a:xfrm>
            <a:off x="262260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8" name="Rectangle 487"/>
          <p:cNvSpPr/>
          <p:nvPr/>
        </p:nvSpPr>
        <p:spPr>
          <a:xfrm>
            <a:off x="277023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9" name="Rectangle 488"/>
          <p:cNvSpPr/>
          <p:nvPr/>
        </p:nvSpPr>
        <p:spPr>
          <a:xfrm>
            <a:off x="291787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0" name="Rectangle 489"/>
          <p:cNvSpPr/>
          <p:nvPr/>
        </p:nvSpPr>
        <p:spPr>
          <a:xfrm>
            <a:off x="306551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1" name="Rectangle 490"/>
          <p:cNvSpPr/>
          <p:nvPr/>
        </p:nvSpPr>
        <p:spPr>
          <a:xfrm>
            <a:off x="321314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2" name="Rectangle 491"/>
          <p:cNvSpPr/>
          <p:nvPr/>
        </p:nvSpPr>
        <p:spPr>
          <a:xfrm>
            <a:off x="337189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3" name="Rectangle 492"/>
          <p:cNvSpPr/>
          <p:nvPr/>
        </p:nvSpPr>
        <p:spPr>
          <a:xfrm>
            <a:off x="351953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4" name="Rectangle 493"/>
          <p:cNvSpPr/>
          <p:nvPr/>
        </p:nvSpPr>
        <p:spPr>
          <a:xfrm>
            <a:off x="366716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5" name="Rectangle 494"/>
          <p:cNvSpPr/>
          <p:nvPr/>
        </p:nvSpPr>
        <p:spPr>
          <a:xfrm>
            <a:off x="381480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6" name="Rectangle 495"/>
          <p:cNvSpPr/>
          <p:nvPr/>
        </p:nvSpPr>
        <p:spPr>
          <a:xfrm>
            <a:off x="396244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7" name="Rectangle 496"/>
          <p:cNvSpPr/>
          <p:nvPr/>
        </p:nvSpPr>
        <p:spPr>
          <a:xfrm>
            <a:off x="411007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8" name="Rectangle 497"/>
          <p:cNvSpPr/>
          <p:nvPr/>
        </p:nvSpPr>
        <p:spPr>
          <a:xfrm>
            <a:off x="425771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9" name="Rectangle 498"/>
          <p:cNvSpPr/>
          <p:nvPr/>
        </p:nvSpPr>
        <p:spPr>
          <a:xfrm>
            <a:off x="440535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0" name="Rectangle 499"/>
          <p:cNvSpPr/>
          <p:nvPr/>
        </p:nvSpPr>
        <p:spPr>
          <a:xfrm>
            <a:off x="455299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1" name="Rectangle 500"/>
          <p:cNvSpPr/>
          <p:nvPr/>
        </p:nvSpPr>
        <p:spPr>
          <a:xfrm>
            <a:off x="470062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2" name="Rectangle 501"/>
          <p:cNvSpPr/>
          <p:nvPr/>
        </p:nvSpPr>
        <p:spPr>
          <a:xfrm>
            <a:off x="484826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3" name="Rectangle 502"/>
          <p:cNvSpPr/>
          <p:nvPr/>
        </p:nvSpPr>
        <p:spPr>
          <a:xfrm>
            <a:off x="499590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4" name="Rectangle 503"/>
          <p:cNvSpPr/>
          <p:nvPr/>
        </p:nvSpPr>
        <p:spPr>
          <a:xfrm>
            <a:off x="514353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5" name="Rectangle 504"/>
          <p:cNvSpPr/>
          <p:nvPr/>
        </p:nvSpPr>
        <p:spPr>
          <a:xfrm>
            <a:off x="529117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6" name="Rectangle 505"/>
          <p:cNvSpPr/>
          <p:nvPr/>
        </p:nvSpPr>
        <p:spPr>
          <a:xfrm>
            <a:off x="543881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7" name="Rectangle 506"/>
          <p:cNvSpPr/>
          <p:nvPr/>
        </p:nvSpPr>
        <p:spPr>
          <a:xfrm>
            <a:off x="558644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8" name="Rectangle 507"/>
          <p:cNvSpPr/>
          <p:nvPr/>
        </p:nvSpPr>
        <p:spPr>
          <a:xfrm>
            <a:off x="574519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9" name="Rectangle 508"/>
          <p:cNvSpPr/>
          <p:nvPr/>
        </p:nvSpPr>
        <p:spPr>
          <a:xfrm>
            <a:off x="589283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0" name="Rectangle 509"/>
          <p:cNvSpPr/>
          <p:nvPr/>
        </p:nvSpPr>
        <p:spPr>
          <a:xfrm>
            <a:off x="604046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1" name="Rectangle 510"/>
          <p:cNvSpPr/>
          <p:nvPr/>
        </p:nvSpPr>
        <p:spPr>
          <a:xfrm>
            <a:off x="618810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2" name="Rectangle 511"/>
          <p:cNvSpPr/>
          <p:nvPr/>
        </p:nvSpPr>
        <p:spPr>
          <a:xfrm>
            <a:off x="633574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3" name="Rectangle 512"/>
          <p:cNvSpPr/>
          <p:nvPr/>
        </p:nvSpPr>
        <p:spPr>
          <a:xfrm>
            <a:off x="648338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4" name="Rectangle 513"/>
          <p:cNvSpPr/>
          <p:nvPr/>
        </p:nvSpPr>
        <p:spPr>
          <a:xfrm>
            <a:off x="663101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5" name="Rectangle 514"/>
          <p:cNvSpPr/>
          <p:nvPr/>
        </p:nvSpPr>
        <p:spPr>
          <a:xfrm>
            <a:off x="677865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6" name="Rectangle 515"/>
          <p:cNvSpPr/>
          <p:nvPr/>
        </p:nvSpPr>
        <p:spPr>
          <a:xfrm>
            <a:off x="692629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7" name="Rectangle 516"/>
          <p:cNvSpPr/>
          <p:nvPr/>
        </p:nvSpPr>
        <p:spPr>
          <a:xfrm>
            <a:off x="707392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8" name="Rectangle 517"/>
          <p:cNvSpPr/>
          <p:nvPr/>
        </p:nvSpPr>
        <p:spPr>
          <a:xfrm>
            <a:off x="722156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9" name="Rectangle 518"/>
          <p:cNvSpPr/>
          <p:nvPr/>
        </p:nvSpPr>
        <p:spPr>
          <a:xfrm>
            <a:off x="736920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0" name="Rectangle 519"/>
          <p:cNvSpPr/>
          <p:nvPr/>
        </p:nvSpPr>
        <p:spPr>
          <a:xfrm>
            <a:off x="751683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1" name="Rectangle 520"/>
          <p:cNvSpPr/>
          <p:nvPr/>
        </p:nvSpPr>
        <p:spPr>
          <a:xfrm>
            <a:off x="766447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2" name="Rectangle 521"/>
          <p:cNvSpPr/>
          <p:nvPr/>
        </p:nvSpPr>
        <p:spPr>
          <a:xfrm>
            <a:off x="781211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3" name="Rectangle 522"/>
          <p:cNvSpPr/>
          <p:nvPr/>
        </p:nvSpPr>
        <p:spPr>
          <a:xfrm>
            <a:off x="795975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4" name="Rectangle 523"/>
          <p:cNvSpPr/>
          <p:nvPr/>
        </p:nvSpPr>
        <p:spPr>
          <a:xfrm>
            <a:off x="811849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5" name="Rectangle 524"/>
          <p:cNvSpPr/>
          <p:nvPr/>
        </p:nvSpPr>
        <p:spPr>
          <a:xfrm>
            <a:off x="826613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6" name="Rectangle 525"/>
          <p:cNvSpPr/>
          <p:nvPr/>
        </p:nvSpPr>
        <p:spPr>
          <a:xfrm>
            <a:off x="841377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7" name="Rectangle 526"/>
          <p:cNvSpPr/>
          <p:nvPr/>
        </p:nvSpPr>
        <p:spPr>
          <a:xfrm>
            <a:off x="856140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8" name="Rectangle 527"/>
          <p:cNvSpPr/>
          <p:nvPr/>
        </p:nvSpPr>
        <p:spPr>
          <a:xfrm>
            <a:off x="870904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9" name="Rectangle 528"/>
          <p:cNvSpPr/>
          <p:nvPr/>
        </p:nvSpPr>
        <p:spPr>
          <a:xfrm>
            <a:off x="885668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0" name="Rectangle 529"/>
          <p:cNvSpPr/>
          <p:nvPr/>
        </p:nvSpPr>
        <p:spPr>
          <a:xfrm>
            <a:off x="900431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1" name="Rectangle 530"/>
          <p:cNvSpPr/>
          <p:nvPr/>
        </p:nvSpPr>
        <p:spPr>
          <a:xfrm>
            <a:off x="915195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2" name="Rectangle 531"/>
          <p:cNvSpPr/>
          <p:nvPr/>
        </p:nvSpPr>
        <p:spPr>
          <a:xfrm>
            <a:off x="929959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3" name="Rectangle 532"/>
          <p:cNvSpPr/>
          <p:nvPr/>
        </p:nvSpPr>
        <p:spPr>
          <a:xfrm>
            <a:off x="944722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4" name="Rectangle 533"/>
          <p:cNvSpPr/>
          <p:nvPr/>
        </p:nvSpPr>
        <p:spPr>
          <a:xfrm>
            <a:off x="959486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5" name="Rectangle 534"/>
          <p:cNvSpPr/>
          <p:nvPr/>
        </p:nvSpPr>
        <p:spPr>
          <a:xfrm>
            <a:off x="974250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6" name="Rectangle 535"/>
          <p:cNvSpPr/>
          <p:nvPr/>
        </p:nvSpPr>
        <p:spPr>
          <a:xfrm>
            <a:off x="217968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7" name="Rectangle 536"/>
          <p:cNvSpPr/>
          <p:nvPr/>
        </p:nvSpPr>
        <p:spPr>
          <a:xfrm>
            <a:off x="232732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8" name="Rectangle 537"/>
          <p:cNvSpPr/>
          <p:nvPr/>
        </p:nvSpPr>
        <p:spPr>
          <a:xfrm>
            <a:off x="247496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9" name="Rectangle 538"/>
          <p:cNvSpPr/>
          <p:nvPr/>
        </p:nvSpPr>
        <p:spPr>
          <a:xfrm>
            <a:off x="262260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0" name="Rectangle 539"/>
          <p:cNvSpPr/>
          <p:nvPr/>
        </p:nvSpPr>
        <p:spPr>
          <a:xfrm>
            <a:off x="277023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1" name="Rectangle 540"/>
          <p:cNvSpPr/>
          <p:nvPr/>
        </p:nvSpPr>
        <p:spPr>
          <a:xfrm>
            <a:off x="291787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2" name="Rectangle 541"/>
          <p:cNvSpPr/>
          <p:nvPr/>
        </p:nvSpPr>
        <p:spPr>
          <a:xfrm>
            <a:off x="306551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3" name="Rectangle 542"/>
          <p:cNvSpPr/>
          <p:nvPr/>
        </p:nvSpPr>
        <p:spPr>
          <a:xfrm>
            <a:off x="321314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4" name="Rectangle 543"/>
          <p:cNvSpPr/>
          <p:nvPr/>
        </p:nvSpPr>
        <p:spPr>
          <a:xfrm>
            <a:off x="337189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5" name="Rectangle 544"/>
          <p:cNvSpPr/>
          <p:nvPr/>
        </p:nvSpPr>
        <p:spPr>
          <a:xfrm>
            <a:off x="351953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6" name="Rectangle 545"/>
          <p:cNvSpPr/>
          <p:nvPr/>
        </p:nvSpPr>
        <p:spPr>
          <a:xfrm>
            <a:off x="366716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7" name="Rectangle 546"/>
          <p:cNvSpPr/>
          <p:nvPr/>
        </p:nvSpPr>
        <p:spPr>
          <a:xfrm>
            <a:off x="381480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8" name="Rectangle 547"/>
          <p:cNvSpPr/>
          <p:nvPr/>
        </p:nvSpPr>
        <p:spPr>
          <a:xfrm>
            <a:off x="396244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9" name="Rectangle 548"/>
          <p:cNvSpPr/>
          <p:nvPr/>
        </p:nvSpPr>
        <p:spPr>
          <a:xfrm>
            <a:off x="411007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0" name="Rectangle 549"/>
          <p:cNvSpPr/>
          <p:nvPr/>
        </p:nvSpPr>
        <p:spPr>
          <a:xfrm>
            <a:off x="425771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1" name="Rectangle 550"/>
          <p:cNvSpPr/>
          <p:nvPr/>
        </p:nvSpPr>
        <p:spPr>
          <a:xfrm>
            <a:off x="440535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2" name="Rectangle 551"/>
          <p:cNvSpPr/>
          <p:nvPr/>
        </p:nvSpPr>
        <p:spPr>
          <a:xfrm>
            <a:off x="455299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3" name="Rectangle 552"/>
          <p:cNvSpPr/>
          <p:nvPr/>
        </p:nvSpPr>
        <p:spPr>
          <a:xfrm>
            <a:off x="470062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4" name="Rectangle 553"/>
          <p:cNvSpPr/>
          <p:nvPr/>
        </p:nvSpPr>
        <p:spPr>
          <a:xfrm>
            <a:off x="484826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5" name="Rectangle 554"/>
          <p:cNvSpPr/>
          <p:nvPr/>
        </p:nvSpPr>
        <p:spPr>
          <a:xfrm>
            <a:off x="499590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6" name="Rectangle 555"/>
          <p:cNvSpPr/>
          <p:nvPr/>
        </p:nvSpPr>
        <p:spPr>
          <a:xfrm>
            <a:off x="514353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7" name="Rectangle 556"/>
          <p:cNvSpPr/>
          <p:nvPr/>
        </p:nvSpPr>
        <p:spPr>
          <a:xfrm>
            <a:off x="529117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8" name="Rectangle 557"/>
          <p:cNvSpPr/>
          <p:nvPr/>
        </p:nvSpPr>
        <p:spPr>
          <a:xfrm>
            <a:off x="543881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9" name="Rectangle 558"/>
          <p:cNvSpPr/>
          <p:nvPr/>
        </p:nvSpPr>
        <p:spPr>
          <a:xfrm>
            <a:off x="558644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0" name="Rectangle 559"/>
          <p:cNvSpPr/>
          <p:nvPr/>
        </p:nvSpPr>
        <p:spPr>
          <a:xfrm>
            <a:off x="574519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1" name="Rectangle 560"/>
          <p:cNvSpPr/>
          <p:nvPr/>
        </p:nvSpPr>
        <p:spPr>
          <a:xfrm>
            <a:off x="589283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2" name="Rectangle 561"/>
          <p:cNvSpPr/>
          <p:nvPr/>
        </p:nvSpPr>
        <p:spPr>
          <a:xfrm>
            <a:off x="604046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3" name="Rectangle 562"/>
          <p:cNvSpPr/>
          <p:nvPr/>
        </p:nvSpPr>
        <p:spPr>
          <a:xfrm>
            <a:off x="618810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4" name="Rectangle 563"/>
          <p:cNvSpPr/>
          <p:nvPr/>
        </p:nvSpPr>
        <p:spPr>
          <a:xfrm>
            <a:off x="633574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5" name="Rectangle 564"/>
          <p:cNvSpPr/>
          <p:nvPr/>
        </p:nvSpPr>
        <p:spPr>
          <a:xfrm>
            <a:off x="648338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6" name="Rectangle 565"/>
          <p:cNvSpPr/>
          <p:nvPr/>
        </p:nvSpPr>
        <p:spPr>
          <a:xfrm>
            <a:off x="663101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7" name="Rectangle 566"/>
          <p:cNvSpPr/>
          <p:nvPr/>
        </p:nvSpPr>
        <p:spPr>
          <a:xfrm>
            <a:off x="677865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8" name="Rectangle 567"/>
          <p:cNvSpPr/>
          <p:nvPr/>
        </p:nvSpPr>
        <p:spPr>
          <a:xfrm>
            <a:off x="692629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9" name="Rectangle 568"/>
          <p:cNvSpPr/>
          <p:nvPr/>
        </p:nvSpPr>
        <p:spPr>
          <a:xfrm>
            <a:off x="707392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0" name="Rectangle 569"/>
          <p:cNvSpPr/>
          <p:nvPr/>
        </p:nvSpPr>
        <p:spPr>
          <a:xfrm>
            <a:off x="722156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1" name="Rectangle 570"/>
          <p:cNvSpPr/>
          <p:nvPr/>
        </p:nvSpPr>
        <p:spPr>
          <a:xfrm>
            <a:off x="736920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2" name="Rectangle 571"/>
          <p:cNvSpPr/>
          <p:nvPr/>
        </p:nvSpPr>
        <p:spPr>
          <a:xfrm>
            <a:off x="751683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3" name="Rectangle 572"/>
          <p:cNvSpPr/>
          <p:nvPr/>
        </p:nvSpPr>
        <p:spPr>
          <a:xfrm>
            <a:off x="766447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4" name="Rectangle 573"/>
          <p:cNvSpPr/>
          <p:nvPr/>
        </p:nvSpPr>
        <p:spPr>
          <a:xfrm>
            <a:off x="781211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5" name="Rectangle 574"/>
          <p:cNvSpPr/>
          <p:nvPr/>
        </p:nvSpPr>
        <p:spPr>
          <a:xfrm>
            <a:off x="795975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6" name="Rectangle 575"/>
          <p:cNvSpPr/>
          <p:nvPr/>
        </p:nvSpPr>
        <p:spPr>
          <a:xfrm>
            <a:off x="811849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7" name="Rectangle 576"/>
          <p:cNvSpPr/>
          <p:nvPr/>
        </p:nvSpPr>
        <p:spPr>
          <a:xfrm>
            <a:off x="826613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8" name="Rectangle 577"/>
          <p:cNvSpPr/>
          <p:nvPr/>
        </p:nvSpPr>
        <p:spPr>
          <a:xfrm>
            <a:off x="841377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9" name="Rectangle 578"/>
          <p:cNvSpPr/>
          <p:nvPr/>
        </p:nvSpPr>
        <p:spPr>
          <a:xfrm>
            <a:off x="856140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0" name="Rectangle 579"/>
          <p:cNvSpPr/>
          <p:nvPr/>
        </p:nvSpPr>
        <p:spPr>
          <a:xfrm>
            <a:off x="870904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1" name="Rectangle 580"/>
          <p:cNvSpPr/>
          <p:nvPr/>
        </p:nvSpPr>
        <p:spPr>
          <a:xfrm>
            <a:off x="885668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2" name="Rectangle 581"/>
          <p:cNvSpPr/>
          <p:nvPr/>
        </p:nvSpPr>
        <p:spPr>
          <a:xfrm>
            <a:off x="900431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3" name="Rectangle 582"/>
          <p:cNvSpPr/>
          <p:nvPr/>
        </p:nvSpPr>
        <p:spPr>
          <a:xfrm>
            <a:off x="915195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4" name="Rectangle 583"/>
          <p:cNvSpPr/>
          <p:nvPr/>
        </p:nvSpPr>
        <p:spPr>
          <a:xfrm>
            <a:off x="929959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5" name="Rectangle 584"/>
          <p:cNvSpPr/>
          <p:nvPr/>
        </p:nvSpPr>
        <p:spPr>
          <a:xfrm>
            <a:off x="944722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6" name="Rectangle 585"/>
          <p:cNvSpPr/>
          <p:nvPr/>
        </p:nvSpPr>
        <p:spPr>
          <a:xfrm>
            <a:off x="959486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7" name="Rectangle 586"/>
          <p:cNvSpPr/>
          <p:nvPr/>
        </p:nvSpPr>
        <p:spPr>
          <a:xfrm>
            <a:off x="974250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8" name="Rectangle 587"/>
          <p:cNvSpPr/>
          <p:nvPr/>
        </p:nvSpPr>
        <p:spPr>
          <a:xfrm>
            <a:off x="217968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9" name="Rectangle 588"/>
          <p:cNvSpPr/>
          <p:nvPr/>
        </p:nvSpPr>
        <p:spPr>
          <a:xfrm>
            <a:off x="232732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0" name="Rectangle 589"/>
          <p:cNvSpPr/>
          <p:nvPr/>
        </p:nvSpPr>
        <p:spPr>
          <a:xfrm>
            <a:off x="247496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1" name="Rectangle 590"/>
          <p:cNvSpPr/>
          <p:nvPr/>
        </p:nvSpPr>
        <p:spPr>
          <a:xfrm>
            <a:off x="262260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2" name="Rectangle 591"/>
          <p:cNvSpPr/>
          <p:nvPr/>
        </p:nvSpPr>
        <p:spPr>
          <a:xfrm>
            <a:off x="277023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3" name="Rectangle 592"/>
          <p:cNvSpPr/>
          <p:nvPr/>
        </p:nvSpPr>
        <p:spPr>
          <a:xfrm>
            <a:off x="291787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4" name="Rectangle 593"/>
          <p:cNvSpPr/>
          <p:nvPr/>
        </p:nvSpPr>
        <p:spPr>
          <a:xfrm>
            <a:off x="306551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5" name="Rectangle 594"/>
          <p:cNvSpPr/>
          <p:nvPr/>
        </p:nvSpPr>
        <p:spPr>
          <a:xfrm>
            <a:off x="321314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6" name="Rectangle 595"/>
          <p:cNvSpPr/>
          <p:nvPr/>
        </p:nvSpPr>
        <p:spPr>
          <a:xfrm>
            <a:off x="337189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7" name="Rectangle 596"/>
          <p:cNvSpPr/>
          <p:nvPr/>
        </p:nvSpPr>
        <p:spPr>
          <a:xfrm>
            <a:off x="351953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8" name="Rectangle 597"/>
          <p:cNvSpPr/>
          <p:nvPr/>
        </p:nvSpPr>
        <p:spPr>
          <a:xfrm>
            <a:off x="366716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9" name="Rectangle 598"/>
          <p:cNvSpPr/>
          <p:nvPr/>
        </p:nvSpPr>
        <p:spPr>
          <a:xfrm>
            <a:off x="381480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0" name="Rectangle 599"/>
          <p:cNvSpPr/>
          <p:nvPr/>
        </p:nvSpPr>
        <p:spPr>
          <a:xfrm>
            <a:off x="396244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1" name="Rectangle 600"/>
          <p:cNvSpPr/>
          <p:nvPr/>
        </p:nvSpPr>
        <p:spPr>
          <a:xfrm>
            <a:off x="411007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2" name="Rectangle 601"/>
          <p:cNvSpPr/>
          <p:nvPr/>
        </p:nvSpPr>
        <p:spPr>
          <a:xfrm>
            <a:off x="425771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3" name="Rectangle 602"/>
          <p:cNvSpPr/>
          <p:nvPr/>
        </p:nvSpPr>
        <p:spPr>
          <a:xfrm>
            <a:off x="440535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4" name="Rectangle 603"/>
          <p:cNvSpPr/>
          <p:nvPr/>
        </p:nvSpPr>
        <p:spPr>
          <a:xfrm>
            <a:off x="455299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5" name="Rectangle 604"/>
          <p:cNvSpPr/>
          <p:nvPr/>
        </p:nvSpPr>
        <p:spPr>
          <a:xfrm>
            <a:off x="470062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6" name="Rectangle 605"/>
          <p:cNvSpPr/>
          <p:nvPr/>
        </p:nvSpPr>
        <p:spPr>
          <a:xfrm>
            <a:off x="484826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7" name="Rectangle 606"/>
          <p:cNvSpPr/>
          <p:nvPr/>
        </p:nvSpPr>
        <p:spPr>
          <a:xfrm>
            <a:off x="499590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8" name="Rectangle 607"/>
          <p:cNvSpPr/>
          <p:nvPr/>
        </p:nvSpPr>
        <p:spPr>
          <a:xfrm>
            <a:off x="514353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9" name="Rectangle 608"/>
          <p:cNvSpPr/>
          <p:nvPr/>
        </p:nvSpPr>
        <p:spPr>
          <a:xfrm>
            <a:off x="529117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0" name="Rectangle 609"/>
          <p:cNvSpPr/>
          <p:nvPr/>
        </p:nvSpPr>
        <p:spPr>
          <a:xfrm>
            <a:off x="543881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1" name="Rectangle 610"/>
          <p:cNvSpPr/>
          <p:nvPr/>
        </p:nvSpPr>
        <p:spPr>
          <a:xfrm>
            <a:off x="558644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2" name="Rectangle 611"/>
          <p:cNvSpPr/>
          <p:nvPr/>
        </p:nvSpPr>
        <p:spPr>
          <a:xfrm>
            <a:off x="574519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3" name="Rectangle 612"/>
          <p:cNvSpPr/>
          <p:nvPr/>
        </p:nvSpPr>
        <p:spPr>
          <a:xfrm>
            <a:off x="589283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4" name="Rectangle 613"/>
          <p:cNvSpPr/>
          <p:nvPr/>
        </p:nvSpPr>
        <p:spPr>
          <a:xfrm>
            <a:off x="604046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5" name="Rectangle 614"/>
          <p:cNvSpPr/>
          <p:nvPr/>
        </p:nvSpPr>
        <p:spPr>
          <a:xfrm>
            <a:off x="618810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6" name="Rectangle 615"/>
          <p:cNvSpPr/>
          <p:nvPr/>
        </p:nvSpPr>
        <p:spPr>
          <a:xfrm>
            <a:off x="633574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7" name="Rectangle 616"/>
          <p:cNvSpPr/>
          <p:nvPr/>
        </p:nvSpPr>
        <p:spPr>
          <a:xfrm>
            <a:off x="648338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8" name="Rectangle 617"/>
          <p:cNvSpPr/>
          <p:nvPr/>
        </p:nvSpPr>
        <p:spPr>
          <a:xfrm>
            <a:off x="663101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9" name="Rectangle 618"/>
          <p:cNvSpPr/>
          <p:nvPr/>
        </p:nvSpPr>
        <p:spPr>
          <a:xfrm>
            <a:off x="677865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0" name="Rectangle 619"/>
          <p:cNvSpPr/>
          <p:nvPr/>
        </p:nvSpPr>
        <p:spPr>
          <a:xfrm>
            <a:off x="692629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1" name="Rectangle 620"/>
          <p:cNvSpPr/>
          <p:nvPr/>
        </p:nvSpPr>
        <p:spPr>
          <a:xfrm>
            <a:off x="707392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2" name="Rectangle 621"/>
          <p:cNvSpPr/>
          <p:nvPr/>
        </p:nvSpPr>
        <p:spPr>
          <a:xfrm>
            <a:off x="722156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3" name="Rectangle 622"/>
          <p:cNvSpPr/>
          <p:nvPr/>
        </p:nvSpPr>
        <p:spPr>
          <a:xfrm>
            <a:off x="736920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4" name="Rectangle 623"/>
          <p:cNvSpPr/>
          <p:nvPr/>
        </p:nvSpPr>
        <p:spPr>
          <a:xfrm>
            <a:off x="751683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5" name="Rectangle 624"/>
          <p:cNvSpPr/>
          <p:nvPr/>
        </p:nvSpPr>
        <p:spPr>
          <a:xfrm>
            <a:off x="766447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6" name="Rectangle 625"/>
          <p:cNvSpPr/>
          <p:nvPr/>
        </p:nvSpPr>
        <p:spPr>
          <a:xfrm>
            <a:off x="781211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7" name="Rectangle 626"/>
          <p:cNvSpPr/>
          <p:nvPr/>
        </p:nvSpPr>
        <p:spPr>
          <a:xfrm>
            <a:off x="795975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8" name="Rectangle 627"/>
          <p:cNvSpPr/>
          <p:nvPr/>
        </p:nvSpPr>
        <p:spPr>
          <a:xfrm>
            <a:off x="811849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9" name="Rectangle 628"/>
          <p:cNvSpPr/>
          <p:nvPr/>
        </p:nvSpPr>
        <p:spPr>
          <a:xfrm>
            <a:off x="826613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0" name="Rectangle 629"/>
          <p:cNvSpPr/>
          <p:nvPr/>
        </p:nvSpPr>
        <p:spPr>
          <a:xfrm>
            <a:off x="841377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1" name="Rectangle 630"/>
          <p:cNvSpPr/>
          <p:nvPr/>
        </p:nvSpPr>
        <p:spPr>
          <a:xfrm>
            <a:off x="856140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2" name="Rectangle 631"/>
          <p:cNvSpPr/>
          <p:nvPr/>
        </p:nvSpPr>
        <p:spPr>
          <a:xfrm>
            <a:off x="870904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3" name="Rectangle 632"/>
          <p:cNvSpPr/>
          <p:nvPr/>
        </p:nvSpPr>
        <p:spPr>
          <a:xfrm>
            <a:off x="885668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4" name="Rectangle 633"/>
          <p:cNvSpPr/>
          <p:nvPr/>
        </p:nvSpPr>
        <p:spPr>
          <a:xfrm>
            <a:off x="900431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5" name="Rectangle 634"/>
          <p:cNvSpPr/>
          <p:nvPr/>
        </p:nvSpPr>
        <p:spPr>
          <a:xfrm>
            <a:off x="915195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6" name="Rectangle 635"/>
          <p:cNvSpPr/>
          <p:nvPr/>
        </p:nvSpPr>
        <p:spPr>
          <a:xfrm>
            <a:off x="929959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7" name="Rectangle 636"/>
          <p:cNvSpPr/>
          <p:nvPr/>
        </p:nvSpPr>
        <p:spPr>
          <a:xfrm>
            <a:off x="944722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8" name="Rectangle 637"/>
          <p:cNvSpPr/>
          <p:nvPr/>
        </p:nvSpPr>
        <p:spPr>
          <a:xfrm>
            <a:off x="959486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9" name="Rectangle 638"/>
          <p:cNvSpPr/>
          <p:nvPr/>
        </p:nvSpPr>
        <p:spPr>
          <a:xfrm>
            <a:off x="974250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0" name="Rectangle 639"/>
          <p:cNvSpPr/>
          <p:nvPr/>
        </p:nvSpPr>
        <p:spPr>
          <a:xfrm>
            <a:off x="217968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1" name="Rectangle 640"/>
          <p:cNvSpPr/>
          <p:nvPr/>
        </p:nvSpPr>
        <p:spPr>
          <a:xfrm>
            <a:off x="232732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2" name="Rectangle 641"/>
          <p:cNvSpPr/>
          <p:nvPr/>
        </p:nvSpPr>
        <p:spPr>
          <a:xfrm>
            <a:off x="247496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3" name="Rectangle 642"/>
          <p:cNvSpPr/>
          <p:nvPr/>
        </p:nvSpPr>
        <p:spPr>
          <a:xfrm>
            <a:off x="262260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4" name="Rectangle 643"/>
          <p:cNvSpPr/>
          <p:nvPr/>
        </p:nvSpPr>
        <p:spPr>
          <a:xfrm>
            <a:off x="277023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5" name="Rectangle 644"/>
          <p:cNvSpPr/>
          <p:nvPr/>
        </p:nvSpPr>
        <p:spPr>
          <a:xfrm>
            <a:off x="291787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6" name="Rectangle 645"/>
          <p:cNvSpPr/>
          <p:nvPr/>
        </p:nvSpPr>
        <p:spPr>
          <a:xfrm>
            <a:off x="306551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7" name="Rectangle 646"/>
          <p:cNvSpPr/>
          <p:nvPr/>
        </p:nvSpPr>
        <p:spPr>
          <a:xfrm>
            <a:off x="321314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8" name="Rectangle 647"/>
          <p:cNvSpPr/>
          <p:nvPr/>
        </p:nvSpPr>
        <p:spPr>
          <a:xfrm>
            <a:off x="337189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9" name="Rectangle 648"/>
          <p:cNvSpPr/>
          <p:nvPr/>
        </p:nvSpPr>
        <p:spPr>
          <a:xfrm>
            <a:off x="351953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0" name="Rectangle 649"/>
          <p:cNvSpPr/>
          <p:nvPr/>
        </p:nvSpPr>
        <p:spPr>
          <a:xfrm>
            <a:off x="366716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1" name="Rectangle 650"/>
          <p:cNvSpPr/>
          <p:nvPr/>
        </p:nvSpPr>
        <p:spPr>
          <a:xfrm>
            <a:off x="381480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2" name="Rectangle 651"/>
          <p:cNvSpPr/>
          <p:nvPr/>
        </p:nvSpPr>
        <p:spPr>
          <a:xfrm>
            <a:off x="396244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3" name="Rectangle 652"/>
          <p:cNvSpPr/>
          <p:nvPr/>
        </p:nvSpPr>
        <p:spPr>
          <a:xfrm>
            <a:off x="411007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4" name="Rectangle 653"/>
          <p:cNvSpPr/>
          <p:nvPr/>
        </p:nvSpPr>
        <p:spPr>
          <a:xfrm>
            <a:off x="425771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5" name="Rectangle 654"/>
          <p:cNvSpPr/>
          <p:nvPr/>
        </p:nvSpPr>
        <p:spPr>
          <a:xfrm>
            <a:off x="440535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6" name="Rectangle 655"/>
          <p:cNvSpPr/>
          <p:nvPr/>
        </p:nvSpPr>
        <p:spPr>
          <a:xfrm>
            <a:off x="455299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7" name="Rectangle 656"/>
          <p:cNvSpPr/>
          <p:nvPr/>
        </p:nvSpPr>
        <p:spPr>
          <a:xfrm>
            <a:off x="470062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8" name="Rectangle 657"/>
          <p:cNvSpPr/>
          <p:nvPr/>
        </p:nvSpPr>
        <p:spPr>
          <a:xfrm>
            <a:off x="484826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9" name="Rectangle 658"/>
          <p:cNvSpPr/>
          <p:nvPr/>
        </p:nvSpPr>
        <p:spPr>
          <a:xfrm>
            <a:off x="499590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0" name="Rectangle 659"/>
          <p:cNvSpPr/>
          <p:nvPr/>
        </p:nvSpPr>
        <p:spPr>
          <a:xfrm>
            <a:off x="514353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1" name="Rectangle 660"/>
          <p:cNvSpPr/>
          <p:nvPr/>
        </p:nvSpPr>
        <p:spPr>
          <a:xfrm>
            <a:off x="529117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2" name="Rectangle 661"/>
          <p:cNvSpPr/>
          <p:nvPr/>
        </p:nvSpPr>
        <p:spPr>
          <a:xfrm>
            <a:off x="543881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3" name="Rectangle 662"/>
          <p:cNvSpPr/>
          <p:nvPr/>
        </p:nvSpPr>
        <p:spPr>
          <a:xfrm>
            <a:off x="558644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4" name="Rectangle 663"/>
          <p:cNvSpPr/>
          <p:nvPr/>
        </p:nvSpPr>
        <p:spPr>
          <a:xfrm>
            <a:off x="574519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5" name="Rectangle 664"/>
          <p:cNvSpPr/>
          <p:nvPr/>
        </p:nvSpPr>
        <p:spPr>
          <a:xfrm>
            <a:off x="589283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6" name="Rectangle 665"/>
          <p:cNvSpPr/>
          <p:nvPr/>
        </p:nvSpPr>
        <p:spPr>
          <a:xfrm>
            <a:off x="604046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7" name="Rectangle 666"/>
          <p:cNvSpPr/>
          <p:nvPr/>
        </p:nvSpPr>
        <p:spPr>
          <a:xfrm>
            <a:off x="618810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8" name="Rectangle 667"/>
          <p:cNvSpPr/>
          <p:nvPr/>
        </p:nvSpPr>
        <p:spPr>
          <a:xfrm>
            <a:off x="633574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9" name="Rectangle 668"/>
          <p:cNvSpPr/>
          <p:nvPr/>
        </p:nvSpPr>
        <p:spPr>
          <a:xfrm>
            <a:off x="648338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0" name="Rectangle 669"/>
          <p:cNvSpPr/>
          <p:nvPr/>
        </p:nvSpPr>
        <p:spPr>
          <a:xfrm>
            <a:off x="663101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1" name="Rectangle 670"/>
          <p:cNvSpPr/>
          <p:nvPr/>
        </p:nvSpPr>
        <p:spPr>
          <a:xfrm>
            <a:off x="677865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2" name="Rectangle 671"/>
          <p:cNvSpPr/>
          <p:nvPr/>
        </p:nvSpPr>
        <p:spPr>
          <a:xfrm>
            <a:off x="692629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3" name="Rectangle 672"/>
          <p:cNvSpPr/>
          <p:nvPr/>
        </p:nvSpPr>
        <p:spPr>
          <a:xfrm>
            <a:off x="707392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4" name="Rectangle 673"/>
          <p:cNvSpPr/>
          <p:nvPr/>
        </p:nvSpPr>
        <p:spPr>
          <a:xfrm>
            <a:off x="722156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5" name="Rectangle 674"/>
          <p:cNvSpPr/>
          <p:nvPr/>
        </p:nvSpPr>
        <p:spPr>
          <a:xfrm>
            <a:off x="736920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6" name="Rectangle 675"/>
          <p:cNvSpPr/>
          <p:nvPr/>
        </p:nvSpPr>
        <p:spPr>
          <a:xfrm>
            <a:off x="751683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7" name="Rectangle 676"/>
          <p:cNvSpPr/>
          <p:nvPr/>
        </p:nvSpPr>
        <p:spPr>
          <a:xfrm>
            <a:off x="766447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8" name="Rectangle 677"/>
          <p:cNvSpPr/>
          <p:nvPr/>
        </p:nvSpPr>
        <p:spPr>
          <a:xfrm>
            <a:off x="781211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9" name="Rectangle 678"/>
          <p:cNvSpPr/>
          <p:nvPr/>
        </p:nvSpPr>
        <p:spPr>
          <a:xfrm>
            <a:off x="795975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0" name="Rectangle 679"/>
          <p:cNvSpPr/>
          <p:nvPr/>
        </p:nvSpPr>
        <p:spPr>
          <a:xfrm>
            <a:off x="811849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1" name="Rectangle 680"/>
          <p:cNvSpPr/>
          <p:nvPr/>
        </p:nvSpPr>
        <p:spPr>
          <a:xfrm>
            <a:off x="826613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2" name="Rectangle 681"/>
          <p:cNvSpPr/>
          <p:nvPr/>
        </p:nvSpPr>
        <p:spPr>
          <a:xfrm>
            <a:off x="841377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3" name="Rectangle 682"/>
          <p:cNvSpPr/>
          <p:nvPr/>
        </p:nvSpPr>
        <p:spPr>
          <a:xfrm>
            <a:off x="856140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4" name="Rectangle 683"/>
          <p:cNvSpPr/>
          <p:nvPr/>
        </p:nvSpPr>
        <p:spPr>
          <a:xfrm>
            <a:off x="870904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5" name="Rectangle 684"/>
          <p:cNvSpPr/>
          <p:nvPr/>
        </p:nvSpPr>
        <p:spPr>
          <a:xfrm>
            <a:off x="885668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6" name="Rectangle 685"/>
          <p:cNvSpPr/>
          <p:nvPr/>
        </p:nvSpPr>
        <p:spPr>
          <a:xfrm>
            <a:off x="900431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7" name="Rectangle 686"/>
          <p:cNvSpPr/>
          <p:nvPr/>
        </p:nvSpPr>
        <p:spPr>
          <a:xfrm>
            <a:off x="915195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8" name="Rectangle 687"/>
          <p:cNvSpPr/>
          <p:nvPr/>
        </p:nvSpPr>
        <p:spPr>
          <a:xfrm>
            <a:off x="929959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9" name="Rectangle 688"/>
          <p:cNvSpPr/>
          <p:nvPr/>
        </p:nvSpPr>
        <p:spPr>
          <a:xfrm>
            <a:off x="944722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0" name="Rectangle 689"/>
          <p:cNvSpPr/>
          <p:nvPr/>
        </p:nvSpPr>
        <p:spPr>
          <a:xfrm>
            <a:off x="959486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1" name="Rectangle 690"/>
          <p:cNvSpPr/>
          <p:nvPr/>
        </p:nvSpPr>
        <p:spPr>
          <a:xfrm>
            <a:off x="974250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2" name="Rectangle 691"/>
          <p:cNvSpPr/>
          <p:nvPr/>
        </p:nvSpPr>
        <p:spPr>
          <a:xfrm>
            <a:off x="217968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3" name="Rectangle 692"/>
          <p:cNvSpPr/>
          <p:nvPr/>
        </p:nvSpPr>
        <p:spPr>
          <a:xfrm>
            <a:off x="232732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4" name="Rectangle 693"/>
          <p:cNvSpPr/>
          <p:nvPr/>
        </p:nvSpPr>
        <p:spPr>
          <a:xfrm>
            <a:off x="247496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5" name="Rectangle 694"/>
          <p:cNvSpPr/>
          <p:nvPr/>
        </p:nvSpPr>
        <p:spPr>
          <a:xfrm>
            <a:off x="262260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6" name="Rectangle 695"/>
          <p:cNvSpPr/>
          <p:nvPr/>
        </p:nvSpPr>
        <p:spPr>
          <a:xfrm>
            <a:off x="277023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7" name="Rectangle 696"/>
          <p:cNvSpPr/>
          <p:nvPr/>
        </p:nvSpPr>
        <p:spPr>
          <a:xfrm>
            <a:off x="291787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8" name="Rectangle 697"/>
          <p:cNvSpPr/>
          <p:nvPr/>
        </p:nvSpPr>
        <p:spPr>
          <a:xfrm>
            <a:off x="306551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9" name="Rectangle 698"/>
          <p:cNvSpPr/>
          <p:nvPr/>
        </p:nvSpPr>
        <p:spPr>
          <a:xfrm>
            <a:off x="321314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0" name="Rectangle 699"/>
          <p:cNvSpPr/>
          <p:nvPr/>
        </p:nvSpPr>
        <p:spPr>
          <a:xfrm>
            <a:off x="337189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1" name="Rectangle 700"/>
          <p:cNvSpPr/>
          <p:nvPr/>
        </p:nvSpPr>
        <p:spPr>
          <a:xfrm>
            <a:off x="351953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2" name="Rectangle 701"/>
          <p:cNvSpPr/>
          <p:nvPr/>
        </p:nvSpPr>
        <p:spPr>
          <a:xfrm>
            <a:off x="366716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3" name="Rectangle 702"/>
          <p:cNvSpPr/>
          <p:nvPr/>
        </p:nvSpPr>
        <p:spPr>
          <a:xfrm>
            <a:off x="381480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4" name="Rectangle 703"/>
          <p:cNvSpPr/>
          <p:nvPr/>
        </p:nvSpPr>
        <p:spPr>
          <a:xfrm>
            <a:off x="396244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5" name="Rectangle 704"/>
          <p:cNvSpPr/>
          <p:nvPr/>
        </p:nvSpPr>
        <p:spPr>
          <a:xfrm>
            <a:off x="411007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6" name="Rectangle 705"/>
          <p:cNvSpPr/>
          <p:nvPr/>
        </p:nvSpPr>
        <p:spPr>
          <a:xfrm>
            <a:off x="425771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7" name="Rectangle 706"/>
          <p:cNvSpPr/>
          <p:nvPr/>
        </p:nvSpPr>
        <p:spPr>
          <a:xfrm>
            <a:off x="440535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8" name="Rectangle 707"/>
          <p:cNvSpPr/>
          <p:nvPr/>
        </p:nvSpPr>
        <p:spPr>
          <a:xfrm>
            <a:off x="455299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9" name="Rectangle 708"/>
          <p:cNvSpPr/>
          <p:nvPr/>
        </p:nvSpPr>
        <p:spPr>
          <a:xfrm>
            <a:off x="470062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0" name="Rectangle 709"/>
          <p:cNvSpPr/>
          <p:nvPr/>
        </p:nvSpPr>
        <p:spPr>
          <a:xfrm>
            <a:off x="484826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1" name="Rectangle 710"/>
          <p:cNvSpPr/>
          <p:nvPr/>
        </p:nvSpPr>
        <p:spPr>
          <a:xfrm>
            <a:off x="499590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2" name="Rectangle 711"/>
          <p:cNvSpPr/>
          <p:nvPr/>
        </p:nvSpPr>
        <p:spPr>
          <a:xfrm>
            <a:off x="514353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3" name="Rectangle 712"/>
          <p:cNvSpPr/>
          <p:nvPr/>
        </p:nvSpPr>
        <p:spPr>
          <a:xfrm>
            <a:off x="529117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4" name="Rectangle 713"/>
          <p:cNvSpPr/>
          <p:nvPr/>
        </p:nvSpPr>
        <p:spPr>
          <a:xfrm>
            <a:off x="543881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5" name="Rectangle 714"/>
          <p:cNvSpPr/>
          <p:nvPr/>
        </p:nvSpPr>
        <p:spPr>
          <a:xfrm>
            <a:off x="558644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6" name="Rectangle 715"/>
          <p:cNvSpPr/>
          <p:nvPr/>
        </p:nvSpPr>
        <p:spPr>
          <a:xfrm>
            <a:off x="574519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" name="Rectangle 716"/>
          <p:cNvSpPr/>
          <p:nvPr/>
        </p:nvSpPr>
        <p:spPr>
          <a:xfrm>
            <a:off x="589283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8" name="Rectangle 717"/>
          <p:cNvSpPr/>
          <p:nvPr/>
        </p:nvSpPr>
        <p:spPr>
          <a:xfrm>
            <a:off x="604046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9" name="Rectangle 718"/>
          <p:cNvSpPr/>
          <p:nvPr/>
        </p:nvSpPr>
        <p:spPr>
          <a:xfrm>
            <a:off x="618810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0" name="Rectangle 719"/>
          <p:cNvSpPr/>
          <p:nvPr/>
        </p:nvSpPr>
        <p:spPr>
          <a:xfrm>
            <a:off x="633574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1" name="Rectangle 720"/>
          <p:cNvSpPr/>
          <p:nvPr/>
        </p:nvSpPr>
        <p:spPr>
          <a:xfrm>
            <a:off x="648338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2" name="Rectangle 721"/>
          <p:cNvSpPr/>
          <p:nvPr/>
        </p:nvSpPr>
        <p:spPr>
          <a:xfrm>
            <a:off x="663101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3" name="Rectangle 722"/>
          <p:cNvSpPr/>
          <p:nvPr/>
        </p:nvSpPr>
        <p:spPr>
          <a:xfrm>
            <a:off x="677865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4" name="Rectangle 723"/>
          <p:cNvSpPr/>
          <p:nvPr/>
        </p:nvSpPr>
        <p:spPr>
          <a:xfrm>
            <a:off x="692629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5" name="Rectangle 724"/>
          <p:cNvSpPr/>
          <p:nvPr/>
        </p:nvSpPr>
        <p:spPr>
          <a:xfrm>
            <a:off x="707392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6" name="Rectangle 725"/>
          <p:cNvSpPr/>
          <p:nvPr/>
        </p:nvSpPr>
        <p:spPr>
          <a:xfrm>
            <a:off x="722156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7" name="Rectangle 726"/>
          <p:cNvSpPr/>
          <p:nvPr/>
        </p:nvSpPr>
        <p:spPr>
          <a:xfrm>
            <a:off x="736920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8" name="Rectangle 727"/>
          <p:cNvSpPr/>
          <p:nvPr/>
        </p:nvSpPr>
        <p:spPr>
          <a:xfrm>
            <a:off x="751683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9" name="Rectangle 728"/>
          <p:cNvSpPr/>
          <p:nvPr/>
        </p:nvSpPr>
        <p:spPr>
          <a:xfrm>
            <a:off x="766447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0" name="Rectangle 729"/>
          <p:cNvSpPr/>
          <p:nvPr/>
        </p:nvSpPr>
        <p:spPr>
          <a:xfrm>
            <a:off x="781211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1" name="Rectangle 730"/>
          <p:cNvSpPr/>
          <p:nvPr/>
        </p:nvSpPr>
        <p:spPr>
          <a:xfrm>
            <a:off x="795975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2" name="Rectangle 731"/>
          <p:cNvSpPr/>
          <p:nvPr/>
        </p:nvSpPr>
        <p:spPr>
          <a:xfrm>
            <a:off x="811849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3" name="Rectangle 732"/>
          <p:cNvSpPr/>
          <p:nvPr/>
        </p:nvSpPr>
        <p:spPr>
          <a:xfrm>
            <a:off x="826613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4" name="Rectangle 733"/>
          <p:cNvSpPr/>
          <p:nvPr/>
        </p:nvSpPr>
        <p:spPr>
          <a:xfrm>
            <a:off x="841377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5" name="Rectangle 734"/>
          <p:cNvSpPr/>
          <p:nvPr/>
        </p:nvSpPr>
        <p:spPr>
          <a:xfrm>
            <a:off x="856140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6" name="Rectangle 735"/>
          <p:cNvSpPr/>
          <p:nvPr/>
        </p:nvSpPr>
        <p:spPr>
          <a:xfrm>
            <a:off x="870904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7" name="Rectangle 736"/>
          <p:cNvSpPr/>
          <p:nvPr/>
        </p:nvSpPr>
        <p:spPr>
          <a:xfrm>
            <a:off x="885668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8" name="Rectangle 737"/>
          <p:cNvSpPr/>
          <p:nvPr/>
        </p:nvSpPr>
        <p:spPr>
          <a:xfrm>
            <a:off x="900431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9" name="Rectangle 738"/>
          <p:cNvSpPr/>
          <p:nvPr/>
        </p:nvSpPr>
        <p:spPr>
          <a:xfrm>
            <a:off x="915195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0" name="Rectangle 739"/>
          <p:cNvSpPr/>
          <p:nvPr/>
        </p:nvSpPr>
        <p:spPr>
          <a:xfrm>
            <a:off x="929959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1" name="Rectangle 740"/>
          <p:cNvSpPr/>
          <p:nvPr/>
        </p:nvSpPr>
        <p:spPr>
          <a:xfrm>
            <a:off x="944722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2" name="Rectangle 741"/>
          <p:cNvSpPr/>
          <p:nvPr/>
        </p:nvSpPr>
        <p:spPr>
          <a:xfrm>
            <a:off x="959486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3" name="Rectangle 742"/>
          <p:cNvSpPr/>
          <p:nvPr/>
        </p:nvSpPr>
        <p:spPr>
          <a:xfrm>
            <a:off x="974250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4" name="Rectangle 743"/>
          <p:cNvSpPr/>
          <p:nvPr/>
        </p:nvSpPr>
        <p:spPr>
          <a:xfrm>
            <a:off x="217968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5" name="Rectangle 744"/>
          <p:cNvSpPr/>
          <p:nvPr/>
        </p:nvSpPr>
        <p:spPr>
          <a:xfrm>
            <a:off x="232732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6" name="Rectangle 745"/>
          <p:cNvSpPr/>
          <p:nvPr/>
        </p:nvSpPr>
        <p:spPr>
          <a:xfrm>
            <a:off x="247496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7" name="Rectangle 746"/>
          <p:cNvSpPr/>
          <p:nvPr/>
        </p:nvSpPr>
        <p:spPr>
          <a:xfrm>
            <a:off x="262260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8" name="Rectangle 747"/>
          <p:cNvSpPr/>
          <p:nvPr/>
        </p:nvSpPr>
        <p:spPr>
          <a:xfrm>
            <a:off x="2770237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9" name="Rectangle 748"/>
          <p:cNvSpPr/>
          <p:nvPr/>
        </p:nvSpPr>
        <p:spPr>
          <a:xfrm>
            <a:off x="291787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0" name="Rectangle 749"/>
          <p:cNvSpPr/>
          <p:nvPr/>
        </p:nvSpPr>
        <p:spPr>
          <a:xfrm>
            <a:off x="306551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1" name="Rectangle 750"/>
          <p:cNvSpPr/>
          <p:nvPr/>
        </p:nvSpPr>
        <p:spPr>
          <a:xfrm>
            <a:off x="321314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2" name="Rectangle 751"/>
          <p:cNvSpPr/>
          <p:nvPr/>
        </p:nvSpPr>
        <p:spPr>
          <a:xfrm>
            <a:off x="337189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3" name="Rectangle 752"/>
          <p:cNvSpPr/>
          <p:nvPr/>
        </p:nvSpPr>
        <p:spPr>
          <a:xfrm>
            <a:off x="351953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4" name="Rectangle 753"/>
          <p:cNvSpPr/>
          <p:nvPr/>
        </p:nvSpPr>
        <p:spPr>
          <a:xfrm>
            <a:off x="366716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5" name="Rectangle 754"/>
          <p:cNvSpPr/>
          <p:nvPr/>
        </p:nvSpPr>
        <p:spPr>
          <a:xfrm>
            <a:off x="381480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6" name="Rectangle 755"/>
          <p:cNvSpPr/>
          <p:nvPr/>
        </p:nvSpPr>
        <p:spPr>
          <a:xfrm>
            <a:off x="396244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7" name="Rectangle 756"/>
          <p:cNvSpPr/>
          <p:nvPr/>
        </p:nvSpPr>
        <p:spPr>
          <a:xfrm>
            <a:off x="411007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8" name="Rectangle 757"/>
          <p:cNvSpPr/>
          <p:nvPr/>
        </p:nvSpPr>
        <p:spPr>
          <a:xfrm>
            <a:off x="425771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9" name="Rectangle 758"/>
          <p:cNvSpPr/>
          <p:nvPr/>
        </p:nvSpPr>
        <p:spPr>
          <a:xfrm>
            <a:off x="440535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0" name="Rectangle 759"/>
          <p:cNvSpPr/>
          <p:nvPr/>
        </p:nvSpPr>
        <p:spPr>
          <a:xfrm>
            <a:off x="455299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1" name="Rectangle 760"/>
          <p:cNvSpPr/>
          <p:nvPr/>
        </p:nvSpPr>
        <p:spPr>
          <a:xfrm>
            <a:off x="4700627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2" name="Rectangle 761"/>
          <p:cNvSpPr/>
          <p:nvPr/>
        </p:nvSpPr>
        <p:spPr>
          <a:xfrm>
            <a:off x="484826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3" name="Rectangle 762"/>
          <p:cNvSpPr/>
          <p:nvPr/>
        </p:nvSpPr>
        <p:spPr>
          <a:xfrm>
            <a:off x="499590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4" name="Rectangle 763"/>
          <p:cNvSpPr/>
          <p:nvPr/>
        </p:nvSpPr>
        <p:spPr>
          <a:xfrm>
            <a:off x="514353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5" name="Rectangle 764"/>
          <p:cNvSpPr/>
          <p:nvPr/>
        </p:nvSpPr>
        <p:spPr>
          <a:xfrm>
            <a:off x="529117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6" name="Rectangle 765"/>
          <p:cNvSpPr/>
          <p:nvPr/>
        </p:nvSpPr>
        <p:spPr>
          <a:xfrm>
            <a:off x="543881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7" name="Rectangle 766"/>
          <p:cNvSpPr/>
          <p:nvPr/>
        </p:nvSpPr>
        <p:spPr>
          <a:xfrm>
            <a:off x="558644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8" name="Rectangle 767"/>
          <p:cNvSpPr/>
          <p:nvPr/>
        </p:nvSpPr>
        <p:spPr>
          <a:xfrm>
            <a:off x="574519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9" name="Rectangle 768"/>
          <p:cNvSpPr/>
          <p:nvPr/>
        </p:nvSpPr>
        <p:spPr>
          <a:xfrm>
            <a:off x="589283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0" name="Rectangle 769"/>
          <p:cNvSpPr/>
          <p:nvPr/>
        </p:nvSpPr>
        <p:spPr>
          <a:xfrm>
            <a:off x="604046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1" name="Rectangle 770"/>
          <p:cNvSpPr/>
          <p:nvPr/>
        </p:nvSpPr>
        <p:spPr>
          <a:xfrm>
            <a:off x="618810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2" name="Rectangle 771"/>
          <p:cNvSpPr/>
          <p:nvPr/>
        </p:nvSpPr>
        <p:spPr>
          <a:xfrm>
            <a:off x="633574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3" name="Rectangle 772"/>
          <p:cNvSpPr/>
          <p:nvPr/>
        </p:nvSpPr>
        <p:spPr>
          <a:xfrm>
            <a:off x="648338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4" name="Rectangle 773"/>
          <p:cNvSpPr/>
          <p:nvPr/>
        </p:nvSpPr>
        <p:spPr>
          <a:xfrm>
            <a:off x="6631017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5" name="Rectangle 774"/>
          <p:cNvSpPr/>
          <p:nvPr/>
        </p:nvSpPr>
        <p:spPr>
          <a:xfrm>
            <a:off x="677865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6" name="Rectangle 775"/>
          <p:cNvSpPr/>
          <p:nvPr/>
        </p:nvSpPr>
        <p:spPr>
          <a:xfrm>
            <a:off x="692629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7" name="Rectangle 776"/>
          <p:cNvSpPr/>
          <p:nvPr/>
        </p:nvSpPr>
        <p:spPr>
          <a:xfrm>
            <a:off x="707392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8" name="Rectangle 777"/>
          <p:cNvSpPr/>
          <p:nvPr/>
        </p:nvSpPr>
        <p:spPr>
          <a:xfrm>
            <a:off x="722156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9" name="Rectangle 778"/>
          <p:cNvSpPr/>
          <p:nvPr/>
        </p:nvSpPr>
        <p:spPr>
          <a:xfrm>
            <a:off x="736920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0" name="Rectangle 779"/>
          <p:cNvSpPr/>
          <p:nvPr/>
        </p:nvSpPr>
        <p:spPr>
          <a:xfrm>
            <a:off x="751683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1" name="Rectangle 780"/>
          <p:cNvSpPr/>
          <p:nvPr/>
        </p:nvSpPr>
        <p:spPr>
          <a:xfrm>
            <a:off x="766447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2" name="Rectangle 781"/>
          <p:cNvSpPr/>
          <p:nvPr/>
        </p:nvSpPr>
        <p:spPr>
          <a:xfrm>
            <a:off x="781211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3" name="Rectangle 782"/>
          <p:cNvSpPr/>
          <p:nvPr/>
        </p:nvSpPr>
        <p:spPr>
          <a:xfrm>
            <a:off x="795975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4" name="Rectangle 783"/>
          <p:cNvSpPr/>
          <p:nvPr/>
        </p:nvSpPr>
        <p:spPr>
          <a:xfrm>
            <a:off x="811849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5" name="Rectangle 784"/>
          <p:cNvSpPr/>
          <p:nvPr/>
        </p:nvSpPr>
        <p:spPr>
          <a:xfrm>
            <a:off x="826613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6" name="Rectangle 785"/>
          <p:cNvSpPr/>
          <p:nvPr/>
        </p:nvSpPr>
        <p:spPr>
          <a:xfrm>
            <a:off x="841377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7" name="Rectangle 786"/>
          <p:cNvSpPr/>
          <p:nvPr/>
        </p:nvSpPr>
        <p:spPr>
          <a:xfrm>
            <a:off x="8561407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8" name="Rectangle 787"/>
          <p:cNvSpPr/>
          <p:nvPr/>
        </p:nvSpPr>
        <p:spPr>
          <a:xfrm>
            <a:off x="870904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9" name="Rectangle 788"/>
          <p:cNvSpPr/>
          <p:nvPr/>
        </p:nvSpPr>
        <p:spPr>
          <a:xfrm>
            <a:off x="885668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0" name="Rectangle 789"/>
          <p:cNvSpPr/>
          <p:nvPr/>
        </p:nvSpPr>
        <p:spPr>
          <a:xfrm>
            <a:off x="900431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1" name="Rectangle 790"/>
          <p:cNvSpPr/>
          <p:nvPr/>
        </p:nvSpPr>
        <p:spPr>
          <a:xfrm>
            <a:off x="915195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2" name="Rectangle 791"/>
          <p:cNvSpPr/>
          <p:nvPr/>
        </p:nvSpPr>
        <p:spPr>
          <a:xfrm>
            <a:off x="929959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3" name="Rectangle 792"/>
          <p:cNvSpPr/>
          <p:nvPr/>
        </p:nvSpPr>
        <p:spPr>
          <a:xfrm>
            <a:off x="944722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4" name="Rectangle 793"/>
          <p:cNvSpPr/>
          <p:nvPr/>
        </p:nvSpPr>
        <p:spPr>
          <a:xfrm>
            <a:off x="959486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5" name="Rectangle 794"/>
          <p:cNvSpPr/>
          <p:nvPr/>
        </p:nvSpPr>
        <p:spPr>
          <a:xfrm>
            <a:off x="974250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6" name="Rectangle 795"/>
          <p:cNvSpPr/>
          <p:nvPr/>
        </p:nvSpPr>
        <p:spPr>
          <a:xfrm>
            <a:off x="2179689" y="2314607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7" name="Rectangle 796"/>
          <p:cNvSpPr/>
          <p:nvPr/>
        </p:nvSpPr>
        <p:spPr>
          <a:xfrm>
            <a:off x="2327326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8" name="Rectangle 797"/>
          <p:cNvSpPr/>
          <p:nvPr/>
        </p:nvSpPr>
        <p:spPr>
          <a:xfrm>
            <a:off x="2474963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99" name="Rectangle 798"/>
          <p:cNvSpPr/>
          <p:nvPr/>
        </p:nvSpPr>
        <p:spPr>
          <a:xfrm>
            <a:off x="2622600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0" name="Rectangle 799"/>
          <p:cNvSpPr/>
          <p:nvPr/>
        </p:nvSpPr>
        <p:spPr>
          <a:xfrm>
            <a:off x="2770237" y="2314607"/>
            <a:ext cx="108000" cy="10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1" name="Rectangle 800"/>
          <p:cNvSpPr/>
          <p:nvPr/>
        </p:nvSpPr>
        <p:spPr>
          <a:xfrm>
            <a:off x="2917874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2" name="Rectangle 801"/>
          <p:cNvSpPr/>
          <p:nvPr/>
        </p:nvSpPr>
        <p:spPr>
          <a:xfrm>
            <a:off x="3065511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3" name="Rectangle 802"/>
          <p:cNvSpPr/>
          <p:nvPr/>
        </p:nvSpPr>
        <p:spPr>
          <a:xfrm>
            <a:off x="3213148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4" name="Rectangle 803"/>
          <p:cNvSpPr/>
          <p:nvPr/>
        </p:nvSpPr>
        <p:spPr>
          <a:xfrm>
            <a:off x="3371894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5" name="Rectangle 804"/>
          <p:cNvSpPr/>
          <p:nvPr/>
        </p:nvSpPr>
        <p:spPr>
          <a:xfrm>
            <a:off x="3519531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6" name="Rectangle 805"/>
          <p:cNvSpPr/>
          <p:nvPr/>
        </p:nvSpPr>
        <p:spPr>
          <a:xfrm>
            <a:off x="3667168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7" name="Rectangle 806"/>
          <p:cNvSpPr/>
          <p:nvPr/>
        </p:nvSpPr>
        <p:spPr>
          <a:xfrm>
            <a:off x="3814805" y="2314607"/>
            <a:ext cx="108000" cy="10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8" name="Rectangle 807"/>
          <p:cNvSpPr/>
          <p:nvPr/>
        </p:nvSpPr>
        <p:spPr>
          <a:xfrm>
            <a:off x="3962442" y="2314607"/>
            <a:ext cx="108000" cy="108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9" name="Rectangle 808"/>
          <p:cNvSpPr/>
          <p:nvPr/>
        </p:nvSpPr>
        <p:spPr>
          <a:xfrm>
            <a:off x="4110079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0" name="Rectangle 809"/>
          <p:cNvSpPr/>
          <p:nvPr/>
        </p:nvSpPr>
        <p:spPr>
          <a:xfrm>
            <a:off x="4257716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1" name="Rectangle 810"/>
          <p:cNvSpPr/>
          <p:nvPr/>
        </p:nvSpPr>
        <p:spPr>
          <a:xfrm>
            <a:off x="4405353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2" name="Rectangle 811"/>
          <p:cNvSpPr/>
          <p:nvPr/>
        </p:nvSpPr>
        <p:spPr>
          <a:xfrm>
            <a:off x="4552990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2327326" y="2527300"/>
            <a:ext cx="2333664" cy="62230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/>
              <a:t>TIME LEFT</a:t>
            </a:r>
          </a:p>
        </p:txBody>
      </p:sp>
      <p:sp>
        <p:nvSpPr>
          <p:cNvPr id="813" name="Rectangle 812"/>
          <p:cNvSpPr/>
          <p:nvPr/>
        </p:nvSpPr>
        <p:spPr>
          <a:xfrm>
            <a:off x="2327326" y="3251200"/>
            <a:ext cx="2333664" cy="62230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 smtClean="0"/>
              <a:t>13 </a:t>
            </a:r>
            <a:r>
              <a:rPr lang="en-GB" sz="4000" b="1" dirty="0"/>
              <a:t>WEEKS</a:t>
            </a:r>
          </a:p>
        </p:txBody>
      </p:sp>
      <p:sp>
        <p:nvSpPr>
          <p:cNvPr id="814" name="Rectangle 813"/>
          <p:cNvSpPr/>
          <p:nvPr/>
        </p:nvSpPr>
        <p:spPr>
          <a:xfrm>
            <a:off x="2327326" y="3994150"/>
            <a:ext cx="2333664" cy="1923324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8800" b="1" dirty="0" smtClean="0"/>
              <a:t>IN </a:t>
            </a:r>
            <a:r>
              <a:rPr lang="en-GB" sz="4800" b="1" dirty="0" smtClean="0"/>
              <a:t>SCHOOL</a:t>
            </a:r>
            <a:endParaRPr lang="en-GB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797478" y="4402184"/>
            <a:ext cx="56547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C00000"/>
                </a:solidFill>
              </a:rPr>
              <a:t>MINUS</a:t>
            </a:r>
            <a:r>
              <a:rPr lang="en-GB" sz="2400" b="1" dirty="0" smtClean="0"/>
              <a:t> the subject review day</a:t>
            </a:r>
          </a:p>
          <a:p>
            <a:pPr algn="ctr"/>
            <a:r>
              <a:rPr lang="en-GB" sz="2400" b="1" dirty="0" smtClean="0">
                <a:solidFill>
                  <a:srgbClr val="C00000"/>
                </a:solidFill>
              </a:rPr>
              <a:t>MINUS</a:t>
            </a:r>
            <a:r>
              <a:rPr lang="en-GB" sz="2400" b="1" dirty="0" smtClean="0"/>
              <a:t> the INSET day</a:t>
            </a:r>
          </a:p>
          <a:p>
            <a:pPr algn="ctr"/>
            <a:r>
              <a:rPr lang="en-GB" sz="2400" b="1" dirty="0" smtClean="0">
                <a:solidFill>
                  <a:srgbClr val="C00000"/>
                </a:solidFill>
              </a:rPr>
              <a:t>MINUS</a:t>
            </a:r>
            <a:r>
              <a:rPr lang="en-GB" sz="2400" b="1" dirty="0" smtClean="0"/>
              <a:t> the bank holiday</a:t>
            </a:r>
            <a:endParaRPr lang="en-GB" sz="2400" b="1" dirty="0"/>
          </a:p>
        </p:txBody>
      </p:sp>
      <p:sp>
        <p:nvSpPr>
          <p:cNvPr id="815" name="Rectangle 814"/>
          <p:cNvSpPr/>
          <p:nvPr/>
        </p:nvSpPr>
        <p:spPr>
          <a:xfrm>
            <a:off x="4700627" y="2314914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/>
          <p:cNvSpPr/>
          <p:nvPr/>
        </p:nvSpPr>
        <p:spPr>
          <a:xfrm>
            <a:off x="5243338" y="4120634"/>
            <a:ext cx="56778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smtClean="0">
                <a:solidFill>
                  <a:schemeClr val="accent4"/>
                </a:solidFill>
              </a:rPr>
              <a:t>(</a:t>
            </a:r>
            <a:endParaRPr lang="en-GB" sz="9600" dirty="0">
              <a:solidFill>
                <a:schemeClr val="accent4"/>
              </a:solidFill>
            </a:endParaRPr>
          </a:p>
        </p:txBody>
      </p:sp>
      <p:sp>
        <p:nvSpPr>
          <p:cNvPr id="816" name="Rectangle 815"/>
          <p:cNvSpPr/>
          <p:nvPr/>
        </p:nvSpPr>
        <p:spPr>
          <a:xfrm>
            <a:off x="9397155" y="4143494"/>
            <a:ext cx="56778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b="1" dirty="0" smtClean="0">
                <a:solidFill>
                  <a:schemeClr val="accent4"/>
                </a:solidFill>
              </a:rPr>
              <a:t>)</a:t>
            </a:r>
            <a:endParaRPr lang="en-GB" sz="96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47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968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32732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47496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62260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277023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291787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06551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321314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37189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51953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66716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381480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396244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411007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425771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440535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455299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470062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84826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499590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514353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529117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543881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558644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574519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589283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604046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618810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633574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648338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663101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677865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692629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707392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722156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736920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751683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766447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781211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795975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811849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/>
          <p:cNvSpPr/>
          <p:nvPr/>
        </p:nvSpPr>
        <p:spPr>
          <a:xfrm>
            <a:off x="826613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841377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856140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>
            <a:off x="870904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885668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900431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915195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/>
          <p:cNvSpPr/>
          <p:nvPr/>
        </p:nvSpPr>
        <p:spPr>
          <a:xfrm>
            <a:off x="929959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944722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/>
          <p:cNvSpPr/>
          <p:nvPr/>
        </p:nvSpPr>
        <p:spPr>
          <a:xfrm>
            <a:off x="959486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974250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/>
          <p:cNvSpPr/>
          <p:nvPr/>
        </p:nvSpPr>
        <p:spPr>
          <a:xfrm>
            <a:off x="217968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/>
          <p:cNvSpPr/>
          <p:nvPr/>
        </p:nvSpPr>
        <p:spPr>
          <a:xfrm>
            <a:off x="232732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/>
          <p:cNvSpPr/>
          <p:nvPr/>
        </p:nvSpPr>
        <p:spPr>
          <a:xfrm>
            <a:off x="247496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/>
          <p:cNvSpPr/>
          <p:nvPr/>
        </p:nvSpPr>
        <p:spPr>
          <a:xfrm>
            <a:off x="262260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/>
          <p:cNvSpPr/>
          <p:nvPr/>
        </p:nvSpPr>
        <p:spPr>
          <a:xfrm>
            <a:off x="277023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 72"/>
          <p:cNvSpPr/>
          <p:nvPr/>
        </p:nvSpPr>
        <p:spPr>
          <a:xfrm>
            <a:off x="291787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 73"/>
          <p:cNvSpPr/>
          <p:nvPr/>
        </p:nvSpPr>
        <p:spPr>
          <a:xfrm>
            <a:off x="306551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/>
          <p:cNvSpPr/>
          <p:nvPr/>
        </p:nvSpPr>
        <p:spPr>
          <a:xfrm>
            <a:off x="321314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/>
          <p:cNvSpPr/>
          <p:nvPr/>
        </p:nvSpPr>
        <p:spPr>
          <a:xfrm>
            <a:off x="337189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 76"/>
          <p:cNvSpPr/>
          <p:nvPr/>
        </p:nvSpPr>
        <p:spPr>
          <a:xfrm>
            <a:off x="351953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 77"/>
          <p:cNvSpPr/>
          <p:nvPr/>
        </p:nvSpPr>
        <p:spPr>
          <a:xfrm>
            <a:off x="366716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ctangle 78"/>
          <p:cNvSpPr/>
          <p:nvPr/>
        </p:nvSpPr>
        <p:spPr>
          <a:xfrm>
            <a:off x="381480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 79"/>
          <p:cNvSpPr/>
          <p:nvPr/>
        </p:nvSpPr>
        <p:spPr>
          <a:xfrm>
            <a:off x="396244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 80"/>
          <p:cNvSpPr/>
          <p:nvPr/>
        </p:nvSpPr>
        <p:spPr>
          <a:xfrm>
            <a:off x="411007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 81"/>
          <p:cNvSpPr/>
          <p:nvPr/>
        </p:nvSpPr>
        <p:spPr>
          <a:xfrm>
            <a:off x="425771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/>
          <p:cNvSpPr/>
          <p:nvPr/>
        </p:nvSpPr>
        <p:spPr>
          <a:xfrm>
            <a:off x="440535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 83"/>
          <p:cNvSpPr/>
          <p:nvPr/>
        </p:nvSpPr>
        <p:spPr>
          <a:xfrm>
            <a:off x="455299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 84"/>
          <p:cNvSpPr/>
          <p:nvPr/>
        </p:nvSpPr>
        <p:spPr>
          <a:xfrm>
            <a:off x="470062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 85"/>
          <p:cNvSpPr/>
          <p:nvPr/>
        </p:nvSpPr>
        <p:spPr>
          <a:xfrm>
            <a:off x="484826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angle 86"/>
          <p:cNvSpPr/>
          <p:nvPr/>
        </p:nvSpPr>
        <p:spPr>
          <a:xfrm>
            <a:off x="499590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Rectangle 87"/>
          <p:cNvSpPr/>
          <p:nvPr/>
        </p:nvSpPr>
        <p:spPr>
          <a:xfrm>
            <a:off x="514353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ctangle 88"/>
          <p:cNvSpPr/>
          <p:nvPr/>
        </p:nvSpPr>
        <p:spPr>
          <a:xfrm>
            <a:off x="529117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ectangle 89"/>
          <p:cNvSpPr/>
          <p:nvPr/>
        </p:nvSpPr>
        <p:spPr>
          <a:xfrm>
            <a:off x="543881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ectangle 90"/>
          <p:cNvSpPr/>
          <p:nvPr/>
        </p:nvSpPr>
        <p:spPr>
          <a:xfrm>
            <a:off x="558644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Rectangle 91"/>
          <p:cNvSpPr/>
          <p:nvPr/>
        </p:nvSpPr>
        <p:spPr>
          <a:xfrm>
            <a:off x="574519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ctangle 92"/>
          <p:cNvSpPr/>
          <p:nvPr/>
        </p:nvSpPr>
        <p:spPr>
          <a:xfrm>
            <a:off x="589283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ctangle 93"/>
          <p:cNvSpPr/>
          <p:nvPr/>
        </p:nvSpPr>
        <p:spPr>
          <a:xfrm>
            <a:off x="604046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ctangle 94"/>
          <p:cNvSpPr/>
          <p:nvPr/>
        </p:nvSpPr>
        <p:spPr>
          <a:xfrm>
            <a:off x="618810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Rectangle 95"/>
          <p:cNvSpPr/>
          <p:nvPr/>
        </p:nvSpPr>
        <p:spPr>
          <a:xfrm>
            <a:off x="633574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ctangle 96"/>
          <p:cNvSpPr/>
          <p:nvPr/>
        </p:nvSpPr>
        <p:spPr>
          <a:xfrm>
            <a:off x="648338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Rectangle 97"/>
          <p:cNvSpPr/>
          <p:nvPr/>
        </p:nvSpPr>
        <p:spPr>
          <a:xfrm>
            <a:off x="663101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Rectangle 98"/>
          <p:cNvSpPr/>
          <p:nvPr/>
        </p:nvSpPr>
        <p:spPr>
          <a:xfrm>
            <a:off x="677865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ectangle 99"/>
          <p:cNvSpPr/>
          <p:nvPr/>
        </p:nvSpPr>
        <p:spPr>
          <a:xfrm>
            <a:off x="692629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ectangle 100"/>
          <p:cNvSpPr/>
          <p:nvPr/>
        </p:nvSpPr>
        <p:spPr>
          <a:xfrm>
            <a:off x="707392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Rectangle 101"/>
          <p:cNvSpPr/>
          <p:nvPr/>
        </p:nvSpPr>
        <p:spPr>
          <a:xfrm>
            <a:off x="722156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Rectangle 102"/>
          <p:cNvSpPr/>
          <p:nvPr/>
        </p:nvSpPr>
        <p:spPr>
          <a:xfrm>
            <a:off x="736920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 103"/>
          <p:cNvSpPr/>
          <p:nvPr/>
        </p:nvSpPr>
        <p:spPr>
          <a:xfrm>
            <a:off x="751683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 104"/>
          <p:cNvSpPr/>
          <p:nvPr/>
        </p:nvSpPr>
        <p:spPr>
          <a:xfrm>
            <a:off x="766447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 105"/>
          <p:cNvSpPr/>
          <p:nvPr/>
        </p:nvSpPr>
        <p:spPr>
          <a:xfrm>
            <a:off x="781211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 106"/>
          <p:cNvSpPr/>
          <p:nvPr/>
        </p:nvSpPr>
        <p:spPr>
          <a:xfrm>
            <a:off x="795975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 107"/>
          <p:cNvSpPr/>
          <p:nvPr/>
        </p:nvSpPr>
        <p:spPr>
          <a:xfrm>
            <a:off x="811849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Rectangle 108"/>
          <p:cNvSpPr/>
          <p:nvPr/>
        </p:nvSpPr>
        <p:spPr>
          <a:xfrm>
            <a:off x="826613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Rectangle 109"/>
          <p:cNvSpPr/>
          <p:nvPr/>
        </p:nvSpPr>
        <p:spPr>
          <a:xfrm>
            <a:off x="841377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Rectangle 110"/>
          <p:cNvSpPr/>
          <p:nvPr/>
        </p:nvSpPr>
        <p:spPr>
          <a:xfrm>
            <a:off x="856140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ectangle 111"/>
          <p:cNvSpPr/>
          <p:nvPr/>
        </p:nvSpPr>
        <p:spPr>
          <a:xfrm>
            <a:off x="870904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Rectangle 112"/>
          <p:cNvSpPr/>
          <p:nvPr/>
        </p:nvSpPr>
        <p:spPr>
          <a:xfrm>
            <a:off x="885668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Rectangle 113"/>
          <p:cNvSpPr/>
          <p:nvPr/>
        </p:nvSpPr>
        <p:spPr>
          <a:xfrm>
            <a:off x="900431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Rectangle 114"/>
          <p:cNvSpPr/>
          <p:nvPr/>
        </p:nvSpPr>
        <p:spPr>
          <a:xfrm>
            <a:off x="915195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Rectangle 115"/>
          <p:cNvSpPr/>
          <p:nvPr/>
        </p:nvSpPr>
        <p:spPr>
          <a:xfrm>
            <a:off x="929959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Rectangle 116"/>
          <p:cNvSpPr/>
          <p:nvPr/>
        </p:nvSpPr>
        <p:spPr>
          <a:xfrm>
            <a:off x="944722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Rectangle 117"/>
          <p:cNvSpPr/>
          <p:nvPr/>
        </p:nvSpPr>
        <p:spPr>
          <a:xfrm>
            <a:off x="959486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Rectangle 118"/>
          <p:cNvSpPr/>
          <p:nvPr/>
        </p:nvSpPr>
        <p:spPr>
          <a:xfrm>
            <a:off x="974250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Rectangle 119"/>
          <p:cNvSpPr/>
          <p:nvPr/>
        </p:nvSpPr>
        <p:spPr>
          <a:xfrm>
            <a:off x="217968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Rectangle 120"/>
          <p:cNvSpPr/>
          <p:nvPr/>
        </p:nvSpPr>
        <p:spPr>
          <a:xfrm>
            <a:off x="232732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 121"/>
          <p:cNvSpPr/>
          <p:nvPr/>
        </p:nvSpPr>
        <p:spPr>
          <a:xfrm>
            <a:off x="247496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Rectangle 122"/>
          <p:cNvSpPr/>
          <p:nvPr/>
        </p:nvSpPr>
        <p:spPr>
          <a:xfrm>
            <a:off x="262260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Rectangle 123"/>
          <p:cNvSpPr/>
          <p:nvPr/>
        </p:nvSpPr>
        <p:spPr>
          <a:xfrm>
            <a:off x="277023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Rectangle 124"/>
          <p:cNvSpPr/>
          <p:nvPr/>
        </p:nvSpPr>
        <p:spPr>
          <a:xfrm>
            <a:off x="291787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Rectangle 125"/>
          <p:cNvSpPr/>
          <p:nvPr/>
        </p:nvSpPr>
        <p:spPr>
          <a:xfrm>
            <a:off x="306551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Rectangle 126"/>
          <p:cNvSpPr/>
          <p:nvPr/>
        </p:nvSpPr>
        <p:spPr>
          <a:xfrm>
            <a:off x="321314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Rectangle 127"/>
          <p:cNvSpPr/>
          <p:nvPr/>
        </p:nvSpPr>
        <p:spPr>
          <a:xfrm>
            <a:off x="337189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Rectangle 128"/>
          <p:cNvSpPr/>
          <p:nvPr/>
        </p:nvSpPr>
        <p:spPr>
          <a:xfrm>
            <a:off x="351953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Rectangle 129"/>
          <p:cNvSpPr/>
          <p:nvPr/>
        </p:nvSpPr>
        <p:spPr>
          <a:xfrm>
            <a:off x="366716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Rectangle 130"/>
          <p:cNvSpPr/>
          <p:nvPr/>
        </p:nvSpPr>
        <p:spPr>
          <a:xfrm>
            <a:off x="381480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Rectangle 131"/>
          <p:cNvSpPr/>
          <p:nvPr/>
        </p:nvSpPr>
        <p:spPr>
          <a:xfrm>
            <a:off x="396244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Rectangle 132"/>
          <p:cNvSpPr/>
          <p:nvPr/>
        </p:nvSpPr>
        <p:spPr>
          <a:xfrm>
            <a:off x="411007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Rectangle 133"/>
          <p:cNvSpPr/>
          <p:nvPr/>
        </p:nvSpPr>
        <p:spPr>
          <a:xfrm>
            <a:off x="425771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Rectangle 134"/>
          <p:cNvSpPr/>
          <p:nvPr/>
        </p:nvSpPr>
        <p:spPr>
          <a:xfrm>
            <a:off x="440535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Rectangle 135"/>
          <p:cNvSpPr/>
          <p:nvPr/>
        </p:nvSpPr>
        <p:spPr>
          <a:xfrm>
            <a:off x="455299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Rectangle 136"/>
          <p:cNvSpPr/>
          <p:nvPr/>
        </p:nvSpPr>
        <p:spPr>
          <a:xfrm>
            <a:off x="470062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Rectangle 137"/>
          <p:cNvSpPr/>
          <p:nvPr/>
        </p:nvSpPr>
        <p:spPr>
          <a:xfrm>
            <a:off x="484826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Rectangle 138"/>
          <p:cNvSpPr/>
          <p:nvPr/>
        </p:nvSpPr>
        <p:spPr>
          <a:xfrm>
            <a:off x="499590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Rectangle 139"/>
          <p:cNvSpPr/>
          <p:nvPr/>
        </p:nvSpPr>
        <p:spPr>
          <a:xfrm>
            <a:off x="514353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Rectangle 140"/>
          <p:cNvSpPr/>
          <p:nvPr/>
        </p:nvSpPr>
        <p:spPr>
          <a:xfrm>
            <a:off x="529117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Rectangle 141"/>
          <p:cNvSpPr/>
          <p:nvPr/>
        </p:nvSpPr>
        <p:spPr>
          <a:xfrm>
            <a:off x="543881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Rectangle 142"/>
          <p:cNvSpPr/>
          <p:nvPr/>
        </p:nvSpPr>
        <p:spPr>
          <a:xfrm>
            <a:off x="558644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Rectangle 143"/>
          <p:cNvSpPr/>
          <p:nvPr/>
        </p:nvSpPr>
        <p:spPr>
          <a:xfrm>
            <a:off x="574519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Rectangle 144"/>
          <p:cNvSpPr/>
          <p:nvPr/>
        </p:nvSpPr>
        <p:spPr>
          <a:xfrm>
            <a:off x="589283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Rectangle 145"/>
          <p:cNvSpPr/>
          <p:nvPr/>
        </p:nvSpPr>
        <p:spPr>
          <a:xfrm>
            <a:off x="604046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Rectangle 146"/>
          <p:cNvSpPr/>
          <p:nvPr/>
        </p:nvSpPr>
        <p:spPr>
          <a:xfrm>
            <a:off x="618810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Rectangle 147"/>
          <p:cNvSpPr/>
          <p:nvPr/>
        </p:nvSpPr>
        <p:spPr>
          <a:xfrm>
            <a:off x="633574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Rectangle 148"/>
          <p:cNvSpPr/>
          <p:nvPr/>
        </p:nvSpPr>
        <p:spPr>
          <a:xfrm>
            <a:off x="648338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Rectangle 149"/>
          <p:cNvSpPr/>
          <p:nvPr/>
        </p:nvSpPr>
        <p:spPr>
          <a:xfrm>
            <a:off x="663101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Rectangle 150"/>
          <p:cNvSpPr/>
          <p:nvPr/>
        </p:nvSpPr>
        <p:spPr>
          <a:xfrm>
            <a:off x="677865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Rectangle 151"/>
          <p:cNvSpPr/>
          <p:nvPr/>
        </p:nvSpPr>
        <p:spPr>
          <a:xfrm>
            <a:off x="692629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Rectangle 152"/>
          <p:cNvSpPr/>
          <p:nvPr/>
        </p:nvSpPr>
        <p:spPr>
          <a:xfrm>
            <a:off x="707392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Rectangle 153"/>
          <p:cNvSpPr/>
          <p:nvPr/>
        </p:nvSpPr>
        <p:spPr>
          <a:xfrm>
            <a:off x="722156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Rectangle 154"/>
          <p:cNvSpPr/>
          <p:nvPr/>
        </p:nvSpPr>
        <p:spPr>
          <a:xfrm>
            <a:off x="736920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Rectangle 155"/>
          <p:cNvSpPr/>
          <p:nvPr/>
        </p:nvSpPr>
        <p:spPr>
          <a:xfrm>
            <a:off x="751683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Rectangle 156"/>
          <p:cNvSpPr/>
          <p:nvPr/>
        </p:nvSpPr>
        <p:spPr>
          <a:xfrm>
            <a:off x="766447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" name="Rectangle 157"/>
          <p:cNvSpPr/>
          <p:nvPr/>
        </p:nvSpPr>
        <p:spPr>
          <a:xfrm>
            <a:off x="781211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" name="Rectangle 158"/>
          <p:cNvSpPr/>
          <p:nvPr/>
        </p:nvSpPr>
        <p:spPr>
          <a:xfrm>
            <a:off x="795975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" name="Rectangle 159"/>
          <p:cNvSpPr/>
          <p:nvPr/>
        </p:nvSpPr>
        <p:spPr>
          <a:xfrm>
            <a:off x="811849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" name="Rectangle 160"/>
          <p:cNvSpPr/>
          <p:nvPr/>
        </p:nvSpPr>
        <p:spPr>
          <a:xfrm>
            <a:off x="826613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2" name="Rectangle 161"/>
          <p:cNvSpPr/>
          <p:nvPr/>
        </p:nvSpPr>
        <p:spPr>
          <a:xfrm>
            <a:off x="841377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3" name="Rectangle 162"/>
          <p:cNvSpPr/>
          <p:nvPr/>
        </p:nvSpPr>
        <p:spPr>
          <a:xfrm>
            <a:off x="856140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4" name="Rectangle 163"/>
          <p:cNvSpPr/>
          <p:nvPr/>
        </p:nvSpPr>
        <p:spPr>
          <a:xfrm>
            <a:off x="870904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5" name="Rectangle 164"/>
          <p:cNvSpPr/>
          <p:nvPr/>
        </p:nvSpPr>
        <p:spPr>
          <a:xfrm>
            <a:off x="885668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" name="Rectangle 165"/>
          <p:cNvSpPr/>
          <p:nvPr/>
        </p:nvSpPr>
        <p:spPr>
          <a:xfrm>
            <a:off x="900431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7" name="Rectangle 166"/>
          <p:cNvSpPr/>
          <p:nvPr/>
        </p:nvSpPr>
        <p:spPr>
          <a:xfrm>
            <a:off x="915195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8" name="Rectangle 167"/>
          <p:cNvSpPr/>
          <p:nvPr/>
        </p:nvSpPr>
        <p:spPr>
          <a:xfrm>
            <a:off x="929959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9" name="Rectangle 168"/>
          <p:cNvSpPr/>
          <p:nvPr/>
        </p:nvSpPr>
        <p:spPr>
          <a:xfrm>
            <a:off x="944722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" name="Rectangle 169"/>
          <p:cNvSpPr/>
          <p:nvPr/>
        </p:nvSpPr>
        <p:spPr>
          <a:xfrm>
            <a:off x="959486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1" name="Rectangle 170"/>
          <p:cNvSpPr/>
          <p:nvPr/>
        </p:nvSpPr>
        <p:spPr>
          <a:xfrm>
            <a:off x="974250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2" name="Rectangle 171"/>
          <p:cNvSpPr/>
          <p:nvPr/>
        </p:nvSpPr>
        <p:spPr>
          <a:xfrm>
            <a:off x="217968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3" name="Rectangle 172"/>
          <p:cNvSpPr/>
          <p:nvPr/>
        </p:nvSpPr>
        <p:spPr>
          <a:xfrm>
            <a:off x="232732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" name="Rectangle 173"/>
          <p:cNvSpPr/>
          <p:nvPr/>
        </p:nvSpPr>
        <p:spPr>
          <a:xfrm>
            <a:off x="247496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5" name="Rectangle 174"/>
          <p:cNvSpPr/>
          <p:nvPr/>
        </p:nvSpPr>
        <p:spPr>
          <a:xfrm>
            <a:off x="262260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" name="Rectangle 175"/>
          <p:cNvSpPr/>
          <p:nvPr/>
        </p:nvSpPr>
        <p:spPr>
          <a:xfrm>
            <a:off x="277023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" name="Rectangle 176"/>
          <p:cNvSpPr/>
          <p:nvPr/>
        </p:nvSpPr>
        <p:spPr>
          <a:xfrm>
            <a:off x="291787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" name="Rectangle 177"/>
          <p:cNvSpPr/>
          <p:nvPr/>
        </p:nvSpPr>
        <p:spPr>
          <a:xfrm>
            <a:off x="306551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" name="Rectangle 178"/>
          <p:cNvSpPr/>
          <p:nvPr/>
        </p:nvSpPr>
        <p:spPr>
          <a:xfrm>
            <a:off x="321314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" name="Rectangle 179"/>
          <p:cNvSpPr/>
          <p:nvPr/>
        </p:nvSpPr>
        <p:spPr>
          <a:xfrm>
            <a:off x="337189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" name="Rectangle 180"/>
          <p:cNvSpPr/>
          <p:nvPr/>
        </p:nvSpPr>
        <p:spPr>
          <a:xfrm>
            <a:off x="351953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" name="Rectangle 181"/>
          <p:cNvSpPr/>
          <p:nvPr/>
        </p:nvSpPr>
        <p:spPr>
          <a:xfrm>
            <a:off x="366716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Rectangle 182"/>
          <p:cNvSpPr/>
          <p:nvPr/>
        </p:nvSpPr>
        <p:spPr>
          <a:xfrm>
            <a:off x="381480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Rectangle 183"/>
          <p:cNvSpPr/>
          <p:nvPr/>
        </p:nvSpPr>
        <p:spPr>
          <a:xfrm>
            <a:off x="396244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" name="Rectangle 184"/>
          <p:cNvSpPr/>
          <p:nvPr/>
        </p:nvSpPr>
        <p:spPr>
          <a:xfrm>
            <a:off x="411007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Rectangle 185"/>
          <p:cNvSpPr/>
          <p:nvPr/>
        </p:nvSpPr>
        <p:spPr>
          <a:xfrm>
            <a:off x="425771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" name="Rectangle 186"/>
          <p:cNvSpPr/>
          <p:nvPr/>
        </p:nvSpPr>
        <p:spPr>
          <a:xfrm>
            <a:off x="440535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" name="Rectangle 187"/>
          <p:cNvSpPr/>
          <p:nvPr/>
        </p:nvSpPr>
        <p:spPr>
          <a:xfrm>
            <a:off x="455299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" name="Rectangle 188"/>
          <p:cNvSpPr/>
          <p:nvPr/>
        </p:nvSpPr>
        <p:spPr>
          <a:xfrm>
            <a:off x="470062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0" name="Rectangle 189"/>
          <p:cNvSpPr/>
          <p:nvPr/>
        </p:nvSpPr>
        <p:spPr>
          <a:xfrm>
            <a:off x="484826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1" name="Rectangle 190"/>
          <p:cNvSpPr/>
          <p:nvPr/>
        </p:nvSpPr>
        <p:spPr>
          <a:xfrm>
            <a:off x="499590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2" name="Rectangle 191"/>
          <p:cNvSpPr/>
          <p:nvPr/>
        </p:nvSpPr>
        <p:spPr>
          <a:xfrm>
            <a:off x="514353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3" name="Rectangle 192"/>
          <p:cNvSpPr/>
          <p:nvPr/>
        </p:nvSpPr>
        <p:spPr>
          <a:xfrm>
            <a:off x="529117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4" name="Rectangle 193"/>
          <p:cNvSpPr/>
          <p:nvPr/>
        </p:nvSpPr>
        <p:spPr>
          <a:xfrm>
            <a:off x="543881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5" name="Rectangle 194"/>
          <p:cNvSpPr/>
          <p:nvPr/>
        </p:nvSpPr>
        <p:spPr>
          <a:xfrm>
            <a:off x="558644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6" name="Rectangle 195"/>
          <p:cNvSpPr/>
          <p:nvPr/>
        </p:nvSpPr>
        <p:spPr>
          <a:xfrm>
            <a:off x="574519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7" name="Rectangle 196"/>
          <p:cNvSpPr/>
          <p:nvPr/>
        </p:nvSpPr>
        <p:spPr>
          <a:xfrm>
            <a:off x="589283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8" name="Rectangle 197"/>
          <p:cNvSpPr/>
          <p:nvPr/>
        </p:nvSpPr>
        <p:spPr>
          <a:xfrm>
            <a:off x="604046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9" name="Rectangle 198"/>
          <p:cNvSpPr/>
          <p:nvPr/>
        </p:nvSpPr>
        <p:spPr>
          <a:xfrm>
            <a:off x="618810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0" name="Rectangle 199"/>
          <p:cNvSpPr/>
          <p:nvPr/>
        </p:nvSpPr>
        <p:spPr>
          <a:xfrm>
            <a:off x="633574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1" name="Rectangle 200"/>
          <p:cNvSpPr/>
          <p:nvPr/>
        </p:nvSpPr>
        <p:spPr>
          <a:xfrm>
            <a:off x="648338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2" name="Rectangle 201"/>
          <p:cNvSpPr/>
          <p:nvPr/>
        </p:nvSpPr>
        <p:spPr>
          <a:xfrm>
            <a:off x="663101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3" name="Rectangle 202"/>
          <p:cNvSpPr/>
          <p:nvPr/>
        </p:nvSpPr>
        <p:spPr>
          <a:xfrm>
            <a:off x="677865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4" name="Rectangle 203"/>
          <p:cNvSpPr/>
          <p:nvPr/>
        </p:nvSpPr>
        <p:spPr>
          <a:xfrm>
            <a:off x="692629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" name="Rectangle 204"/>
          <p:cNvSpPr/>
          <p:nvPr/>
        </p:nvSpPr>
        <p:spPr>
          <a:xfrm>
            <a:off x="707392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6" name="Rectangle 205"/>
          <p:cNvSpPr/>
          <p:nvPr/>
        </p:nvSpPr>
        <p:spPr>
          <a:xfrm>
            <a:off x="722156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7" name="Rectangle 206"/>
          <p:cNvSpPr/>
          <p:nvPr/>
        </p:nvSpPr>
        <p:spPr>
          <a:xfrm>
            <a:off x="736920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8" name="Rectangle 207"/>
          <p:cNvSpPr/>
          <p:nvPr/>
        </p:nvSpPr>
        <p:spPr>
          <a:xfrm>
            <a:off x="751683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9" name="Rectangle 208"/>
          <p:cNvSpPr/>
          <p:nvPr/>
        </p:nvSpPr>
        <p:spPr>
          <a:xfrm>
            <a:off x="766447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0" name="Rectangle 209"/>
          <p:cNvSpPr/>
          <p:nvPr/>
        </p:nvSpPr>
        <p:spPr>
          <a:xfrm>
            <a:off x="781211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" name="Rectangle 210"/>
          <p:cNvSpPr/>
          <p:nvPr/>
        </p:nvSpPr>
        <p:spPr>
          <a:xfrm>
            <a:off x="795975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" name="Rectangle 211"/>
          <p:cNvSpPr/>
          <p:nvPr/>
        </p:nvSpPr>
        <p:spPr>
          <a:xfrm>
            <a:off x="811849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3" name="Rectangle 212"/>
          <p:cNvSpPr/>
          <p:nvPr/>
        </p:nvSpPr>
        <p:spPr>
          <a:xfrm>
            <a:off x="826613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4" name="Rectangle 213"/>
          <p:cNvSpPr/>
          <p:nvPr/>
        </p:nvSpPr>
        <p:spPr>
          <a:xfrm>
            <a:off x="841377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" name="Rectangle 214"/>
          <p:cNvSpPr/>
          <p:nvPr/>
        </p:nvSpPr>
        <p:spPr>
          <a:xfrm>
            <a:off x="856140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6" name="Rectangle 215"/>
          <p:cNvSpPr/>
          <p:nvPr/>
        </p:nvSpPr>
        <p:spPr>
          <a:xfrm>
            <a:off x="870904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7" name="Rectangle 216"/>
          <p:cNvSpPr/>
          <p:nvPr/>
        </p:nvSpPr>
        <p:spPr>
          <a:xfrm>
            <a:off x="885668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8" name="Rectangle 217"/>
          <p:cNvSpPr/>
          <p:nvPr/>
        </p:nvSpPr>
        <p:spPr>
          <a:xfrm>
            <a:off x="900431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9" name="Rectangle 218"/>
          <p:cNvSpPr/>
          <p:nvPr/>
        </p:nvSpPr>
        <p:spPr>
          <a:xfrm>
            <a:off x="915195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0" name="Rectangle 219"/>
          <p:cNvSpPr/>
          <p:nvPr/>
        </p:nvSpPr>
        <p:spPr>
          <a:xfrm>
            <a:off x="929959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1" name="Rectangle 220"/>
          <p:cNvSpPr/>
          <p:nvPr/>
        </p:nvSpPr>
        <p:spPr>
          <a:xfrm>
            <a:off x="944722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2" name="Rectangle 221"/>
          <p:cNvSpPr/>
          <p:nvPr/>
        </p:nvSpPr>
        <p:spPr>
          <a:xfrm>
            <a:off x="959486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3" name="Rectangle 222"/>
          <p:cNvSpPr/>
          <p:nvPr/>
        </p:nvSpPr>
        <p:spPr>
          <a:xfrm>
            <a:off x="974250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4" name="Rectangle 223"/>
          <p:cNvSpPr/>
          <p:nvPr/>
        </p:nvSpPr>
        <p:spPr>
          <a:xfrm>
            <a:off x="217968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5" name="Rectangle 224"/>
          <p:cNvSpPr/>
          <p:nvPr/>
        </p:nvSpPr>
        <p:spPr>
          <a:xfrm>
            <a:off x="232732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" name="Rectangle 225"/>
          <p:cNvSpPr/>
          <p:nvPr/>
        </p:nvSpPr>
        <p:spPr>
          <a:xfrm>
            <a:off x="247496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" name="Rectangle 226"/>
          <p:cNvSpPr/>
          <p:nvPr/>
        </p:nvSpPr>
        <p:spPr>
          <a:xfrm>
            <a:off x="262260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" name="Rectangle 227"/>
          <p:cNvSpPr/>
          <p:nvPr/>
        </p:nvSpPr>
        <p:spPr>
          <a:xfrm>
            <a:off x="277023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" name="Rectangle 228"/>
          <p:cNvSpPr/>
          <p:nvPr/>
        </p:nvSpPr>
        <p:spPr>
          <a:xfrm>
            <a:off x="291787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" name="Rectangle 229"/>
          <p:cNvSpPr/>
          <p:nvPr/>
        </p:nvSpPr>
        <p:spPr>
          <a:xfrm>
            <a:off x="306551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Rectangle 230"/>
          <p:cNvSpPr/>
          <p:nvPr/>
        </p:nvSpPr>
        <p:spPr>
          <a:xfrm>
            <a:off x="321314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Rectangle 231"/>
          <p:cNvSpPr/>
          <p:nvPr/>
        </p:nvSpPr>
        <p:spPr>
          <a:xfrm>
            <a:off x="337189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" name="Rectangle 232"/>
          <p:cNvSpPr/>
          <p:nvPr/>
        </p:nvSpPr>
        <p:spPr>
          <a:xfrm>
            <a:off x="351953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" name="Rectangle 233"/>
          <p:cNvSpPr/>
          <p:nvPr/>
        </p:nvSpPr>
        <p:spPr>
          <a:xfrm>
            <a:off x="366716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" name="Rectangle 234"/>
          <p:cNvSpPr/>
          <p:nvPr/>
        </p:nvSpPr>
        <p:spPr>
          <a:xfrm>
            <a:off x="381480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" name="Rectangle 235"/>
          <p:cNvSpPr/>
          <p:nvPr/>
        </p:nvSpPr>
        <p:spPr>
          <a:xfrm>
            <a:off x="396244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" name="Rectangle 236"/>
          <p:cNvSpPr/>
          <p:nvPr/>
        </p:nvSpPr>
        <p:spPr>
          <a:xfrm>
            <a:off x="411007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8" name="Rectangle 237"/>
          <p:cNvSpPr/>
          <p:nvPr/>
        </p:nvSpPr>
        <p:spPr>
          <a:xfrm>
            <a:off x="425771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" name="Rectangle 238"/>
          <p:cNvSpPr/>
          <p:nvPr/>
        </p:nvSpPr>
        <p:spPr>
          <a:xfrm>
            <a:off x="440535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" name="Rectangle 239"/>
          <p:cNvSpPr/>
          <p:nvPr/>
        </p:nvSpPr>
        <p:spPr>
          <a:xfrm>
            <a:off x="455299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" name="Rectangle 240"/>
          <p:cNvSpPr/>
          <p:nvPr/>
        </p:nvSpPr>
        <p:spPr>
          <a:xfrm>
            <a:off x="470062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2" name="Rectangle 241"/>
          <p:cNvSpPr/>
          <p:nvPr/>
        </p:nvSpPr>
        <p:spPr>
          <a:xfrm>
            <a:off x="484826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3" name="Rectangle 242"/>
          <p:cNvSpPr/>
          <p:nvPr/>
        </p:nvSpPr>
        <p:spPr>
          <a:xfrm>
            <a:off x="499590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4" name="Rectangle 243"/>
          <p:cNvSpPr/>
          <p:nvPr/>
        </p:nvSpPr>
        <p:spPr>
          <a:xfrm>
            <a:off x="514353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" name="Rectangle 244"/>
          <p:cNvSpPr/>
          <p:nvPr/>
        </p:nvSpPr>
        <p:spPr>
          <a:xfrm>
            <a:off x="529117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6" name="Rectangle 245"/>
          <p:cNvSpPr/>
          <p:nvPr/>
        </p:nvSpPr>
        <p:spPr>
          <a:xfrm>
            <a:off x="543881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7" name="Rectangle 246"/>
          <p:cNvSpPr/>
          <p:nvPr/>
        </p:nvSpPr>
        <p:spPr>
          <a:xfrm>
            <a:off x="558644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8" name="Rectangle 247"/>
          <p:cNvSpPr/>
          <p:nvPr/>
        </p:nvSpPr>
        <p:spPr>
          <a:xfrm>
            <a:off x="574519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9" name="Rectangle 248"/>
          <p:cNvSpPr/>
          <p:nvPr/>
        </p:nvSpPr>
        <p:spPr>
          <a:xfrm>
            <a:off x="589283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0" name="Rectangle 249"/>
          <p:cNvSpPr/>
          <p:nvPr/>
        </p:nvSpPr>
        <p:spPr>
          <a:xfrm>
            <a:off x="604046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1" name="Rectangle 250"/>
          <p:cNvSpPr/>
          <p:nvPr/>
        </p:nvSpPr>
        <p:spPr>
          <a:xfrm>
            <a:off x="618810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2" name="Rectangle 251"/>
          <p:cNvSpPr/>
          <p:nvPr/>
        </p:nvSpPr>
        <p:spPr>
          <a:xfrm>
            <a:off x="633574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3" name="Rectangle 252"/>
          <p:cNvSpPr/>
          <p:nvPr/>
        </p:nvSpPr>
        <p:spPr>
          <a:xfrm>
            <a:off x="648338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4" name="Rectangle 253"/>
          <p:cNvSpPr/>
          <p:nvPr/>
        </p:nvSpPr>
        <p:spPr>
          <a:xfrm>
            <a:off x="663101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5" name="Rectangle 254"/>
          <p:cNvSpPr/>
          <p:nvPr/>
        </p:nvSpPr>
        <p:spPr>
          <a:xfrm>
            <a:off x="677865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6" name="Rectangle 255"/>
          <p:cNvSpPr/>
          <p:nvPr/>
        </p:nvSpPr>
        <p:spPr>
          <a:xfrm>
            <a:off x="692629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7" name="Rectangle 256"/>
          <p:cNvSpPr/>
          <p:nvPr/>
        </p:nvSpPr>
        <p:spPr>
          <a:xfrm>
            <a:off x="707392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8" name="Rectangle 257"/>
          <p:cNvSpPr/>
          <p:nvPr/>
        </p:nvSpPr>
        <p:spPr>
          <a:xfrm>
            <a:off x="722156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9" name="Rectangle 258"/>
          <p:cNvSpPr/>
          <p:nvPr/>
        </p:nvSpPr>
        <p:spPr>
          <a:xfrm>
            <a:off x="736920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0" name="Rectangle 259"/>
          <p:cNvSpPr/>
          <p:nvPr/>
        </p:nvSpPr>
        <p:spPr>
          <a:xfrm>
            <a:off x="751683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1" name="Rectangle 260"/>
          <p:cNvSpPr/>
          <p:nvPr/>
        </p:nvSpPr>
        <p:spPr>
          <a:xfrm>
            <a:off x="766447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2" name="Rectangle 261"/>
          <p:cNvSpPr/>
          <p:nvPr/>
        </p:nvSpPr>
        <p:spPr>
          <a:xfrm>
            <a:off x="781211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3" name="Rectangle 262"/>
          <p:cNvSpPr/>
          <p:nvPr/>
        </p:nvSpPr>
        <p:spPr>
          <a:xfrm>
            <a:off x="795975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4" name="Rectangle 263"/>
          <p:cNvSpPr/>
          <p:nvPr/>
        </p:nvSpPr>
        <p:spPr>
          <a:xfrm>
            <a:off x="811849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5" name="Rectangle 264"/>
          <p:cNvSpPr/>
          <p:nvPr/>
        </p:nvSpPr>
        <p:spPr>
          <a:xfrm>
            <a:off x="826613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6" name="Rectangle 265"/>
          <p:cNvSpPr/>
          <p:nvPr/>
        </p:nvSpPr>
        <p:spPr>
          <a:xfrm>
            <a:off x="841377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7" name="Rectangle 266"/>
          <p:cNvSpPr/>
          <p:nvPr/>
        </p:nvSpPr>
        <p:spPr>
          <a:xfrm>
            <a:off x="856140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8" name="Rectangle 267"/>
          <p:cNvSpPr/>
          <p:nvPr/>
        </p:nvSpPr>
        <p:spPr>
          <a:xfrm>
            <a:off x="870904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9" name="Rectangle 268"/>
          <p:cNvSpPr/>
          <p:nvPr/>
        </p:nvSpPr>
        <p:spPr>
          <a:xfrm>
            <a:off x="885668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0" name="Rectangle 269"/>
          <p:cNvSpPr/>
          <p:nvPr/>
        </p:nvSpPr>
        <p:spPr>
          <a:xfrm>
            <a:off x="900431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1" name="Rectangle 270"/>
          <p:cNvSpPr/>
          <p:nvPr/>
        </p:nvSpPr>
        <p:spPr>
          <a:xfrm>
            <a:off x="915195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2" name="Rectangle 271"/>
          <p:cNvSpPr/>
          <p:nvPr/>
        </p:nvSpPr>
        <p:spPr>
          <a:xfrm>
            <a:off x="929959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3" name="Rectangle 272"/>
          <p:cNvSpPr/>
          <p:nvPr/>
        </p:nvSpPr>
        <p:spPr>
          <a:xfrm>
            <a:off x="944722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4" name="Rectangle 273"/>
          <p:cNvSpPr/>
          <p:nvPr/>
        </p:nvSpPr>
        <p:spPr>
          <a:xfrm>
            <a:off x="959486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5" name="Rectangle 274"/>
          <p:cNvSpPr/>
          <p:nvPr/>
        </p:nvSpPr>
        <p:spPr>
          <a:xfrm>
            <a:off x="974250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" name="Rectangle 275"/>
          <p:cNvSpPr/>
          <p:nvPr/>
        </p:nvSpPr>
        <p:spPr>
          <a:xfrm>
            <a:off x="217968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7" name="Rectangle 276"/>
          <p:cNvSpPr/>
          <p:nvPr/>
        </p:nvSpPr>
        <p:spPr>
          <a:xfrm>
            <a:off x="232732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8" name="Rectangle 277"/>
          <p:cNvSpPr/>
          <p:nvPr/>
        </p:nvSpPr>
        <p:spPr>
          <a:xfrm>
            <a:off x="247496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9" name="Rectangle 278"/>
          <p:cNvSpPr/>
          <p:nvPr/>
        </p:nvSpPr>
        <p:spPr>
          <a:xfrm>
            <a:off x="262260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0" name="Rectangle 279"/>
          <p:cNvSpPr/>
          <p:nvPr/>
        </p:nvSpPr>
        <p:spPr>
          <a:xfrm>
            <a:off x="277023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1" name="Rectangle 280"/>
          <p:cNvSpPr/>
          <p:nvPr/>
        </p:nvSpPr>
        <p:spPr>
          <a:xfrm>
            <a:off x="291787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2" name="Rectangle 281"/>
          <p:cNvSpPr/>
          <p:nvPr/>
        </p:nvSpPr>
        <p:spPr>
          <a:xfrm>
            <a:off x="306551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3" name="Rectangle 282"/>
          <p:cNvSpPr/>
          <p:nvPr/>
        </p:nvSpPr>
        <p:spPr>
          <a:xfrm>
            <a:off x="321314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4" name="Rectangle 283"/>
          <p:cNvSpPr/>
          <p:nvPr/>
        </p:nvSpPr>
        <p:spPr>
          <a:xfrm>
            <a:off x="337189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5" name="Rectangle 284"/>
          <p:cNvSpPr/>
          <p:nvPr/>
        </p:nvSpPr>
        <p:spPr>
          <a:xfrm>
            <a:off x="351953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6" name="Rectangle 285"/>
          <p:cNvSpPr/>
          <p:nvPr/>
        </p:nvSpPr>
        <p:spPr>
          <a:xfrm>
            <a:off x="366716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7" name="Rectangle 286"/>
          <p:cNvSpPr/>
          <p:nvPr/>
        </p:nvSpPr>
        <p:spPr>
          <a:xfrm>
            <a:off x="381480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8" name="Rectangle 287"/>
          <p:cNvSpPr/>
          <p:nvPr/>
        </p:nvSpPr>
        <p:spPr>
          <a:xfrm>
            <a:off x="396244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9" name="Rectangle 288"/>
          <p:cNvSpPr/>
          <p:nvPr/>
        </p:nvSpPr>
        <p:spPr>
          <a:xfrm>
            <a:off x="411007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0" name="Rectangle 289"/>
          <p:cNvSpPr/>
          <p:nvPr/>
        </p:nvSpPr>
        <p:spPr>
          <a:xfrm>
            <a:off x="425771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1" name="Rectangle 290"/>
          <p:cNvSpPr/>
          <p:nvPr/>
        </p:nvSpPr>
        <p:spPr>
          <a:xfrm>
            <a:off x="440535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2" name="Rectangle 291"/>
          <p:cNvSpPr/>
          <p:nvPr/>
        </p:nvSpPr>
        <p:spPr>
          <a:xfrm>
            <a:off x="455299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3" name="Rectangle 292"/>
          <p:cNvSpPr/>
          <p:nvPr/>
        </p:nvSpPr>
        <p:spPr>
          <a:xfrm>
            <a:off x="470062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4" name="Rectangle 293"/>
          <p:cNvSpPr/>
          <p:nvPr/>
        </p:nvSpPr>
        <p:spPr>
          <a:xfrm>
            <a:off x="484826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5" name="Rectangle 294"/>
          <p:cNvSpPr/>
          <p:nvPr/>
        </p:nvSpPr>
        <p:spPr>
          <a:xfrm>
            <a:off x="499590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6" name="Rectangle 295"/>
          <p:cNvSpPr/>
          <p:nvPr/>
        </p:nvSpPr>
        <p:spPr>
          <a:xfrm>
            <a:off x="514353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7" name="Rectangle 296"/>
          <p:cNvSpPr/>
          <p:nvPr/>
        </p:nvSpPr>
        <p:spPr>
          <a:xfrm>
            <a:off x="529117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8" name="Rectangle 297"/>
          <p:cNvSpPr/>
          <p:nvPr/>
        </p:nvSpPr>
        <p:spPr>
          <a:xfrm>
            <a:off x="543881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9" name="Rectangle 298"/>
          <p:cNvSpPr/>
          <p:nvPr/>
        </p:nvSpPr>
        <p:spPr>
          <a:xfrm>
            <a:off x="558644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0" name="Rectangle 299"/>
          <p:cNvSpPr/>
          <p:nvPr/>
        </p:nvSpPr>
        <p:spPr>
          <a:xfrm>
            <a:off x="574519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1" name="Rectangle 300"/>
          <p:cNvSpPr/>
          <p:nvPr/>
        </p:nvSpPr>
        <p:spPr>
          <a:xfrm>
            <a:off x="589283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2" name="Rectangle 301"/>
          <p:cNvSpPr/>
          <p:nvPr/>
        </p:nvSpPr>
        <p:spPr>
          <a:xfrm>
            <a:off x="604046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3" name="Rectangle 302"/>
          <p:cNvSpPr/>
          <p:nvPr/>
        </p:nvSpPr>
        <p:spPr>
          <a:xfrm>
            <a:off x="618810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4" name="Rectangle 303"/>
          <p:cNvSpPr/>
          <p:nvPr/>
        </p:nvSpPr>
        <p:spPr>
          <a:xfrm>
            <a:off x="633574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5" name="Rectangle 304"/>
          <p:cNvSpPr/>
          <p:nvPr/>
        </p:nvSpPr>
        <p:spPr>
          <a:xfrm>
            <a:off x="648338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6" name="Rectangle 305"/>
          <p:cNvSpPr/>
          <p:nvPr/>
        </p:nvSpPr>
        <p:spPr>
          <a:xfrm>
            <a:off x="663101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7" name="Rectangle 306"/>
          <p:cNvSpPr/>
          <p:nvPr/>
        </p:nvSpPr>
        <p:spPr>
          <a:xfrm>
            <a:off x="677865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8" name="Rectangle 307"/>
          <p:cNvSpPr/>
          <p:nvPr/>
        </p:nvSpPr>
        <p:spPr>
          <a:xfrm>
            <a:off x="692629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9" name="Rectangle 308"/>
          <p:cNvSpPr/>
          <p:nvPr/>
        </p:nvSpPr>
        <p:spPr>
          <a:xfrm>
            <a:off x="707392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0" name="Rectangle 309"/>
          <p:cNvSpPr/>
          <p:nvPr/>
        </p:nvSpPr>
        <p:spPr>
          <a:xfrm>
            <a:off x="722156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1" name="Rectangle 310"/>
          <p:cNvSpPr/>
          <p:nvPr/>
        </p:nvSpPr>
        <p:spPr>
          <a:xfrm>
            <a:off x="736920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2" name="Rectangle 311"/>
          <p:cNvSpPr/>
          <p:nvPr/>
        </p:nvSpPr>
        <p:spPr>
          <a:xfrm>
            <a:off x="751683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3" name="Rectangle 312"/>
          <p:cNvSpPr/>
          <p:nvPr/>
        </p:nvSpPr>
        <p:spPr>
          <a:xfrm>
            <a:off x="766447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4" name="Rectangle 313"/>
          <p:cNvSpPr/>
          <p:nvPr/>
        </p:nvSpPr>
        <p:spPr>
          <a:xfrm>
            <a:off x="781211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5" name="Rectangle 314"/>
          <p:cNvSpPr/>
          <p:nvPr/>
        </p:nvSpPr>
        <p:spPr>
          <a:xfrm>
            <a:off x="795975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6" name="Rectangle 315"/>
          <p:cNvSpPr/>
          <p:nvPr/>
        </p:nvSpPr>
        <p:spPr>
          <a:xfrm>
            <a:off x="811849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7" name="Rectangle 316"/>
          <p:cNvSpPr/>
          <p:nvPr/>
        </p:nvSpPr>
        <p:spPr>
          <a:xfrm>
            <a:off x="826613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8" name="Rectangle 317"/>
          <p:cNvSpPr/>
          <p:nvPr/>
        </p:nvSpPr>
        <p:spPr>
          <a:xfrm>
            <a:off x="841377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9" name="Rectangle 318"/>
          <p:cNvSpPr/>
          <p:nvPr/>
        </p:nvSpPr>
        <p:spPr>
          <a:xfrm>
            <a:off x="856140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0" name="Rectangle 319"/>
          <p:cNvSpPr/>
          <p:nvPr/>
        </p:nvSpPr>
        <p:spPr>
          <a:xfrm>
            <a:off x="870904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1" name="Rectangle 320"/>
          <p:cNvSpPr/>
          <p:nvPr/>
        </p:nvSpPr>
        <p:spPr>
          <a:xfrm>
            <a:off x="885668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2" name="Rectangle 321"/>
          <p:cNvSpPr/>
          <p:nvPr/>
        </p:nvSpPr>
        <p:spPr>
          <a:xfrm>
            <a:off x="900431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3" name="Rectangle 322"/>
          <p:cNvSpPr/>
          <p:nvPr/>
        </p:nvSpPr>
        <p:spPr>
          <a:xfrm>
            <a:off x="915195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4" name="Rectangle 323"/>
          <p:cNvSpPr/>
          <p:nvPr/>
        </p:nvSpPr>
        <p:spPr>
          <a:xfrm>
            <a:off x="929959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5" name="Rectangle 324"/>
          <p:cNvSpPr/>
          <p:nvPr/>
        </p:nvSpPr>
        <p:spPr>
          <a:xfrm>
            <a:off x="944722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6" name="Rectangle 325"/>
          <p:cNvSpPr/>
          <p:nvPr/>
        </p:nvSpPr>
        <p:spPr>
          <a:xfrm>
            <a:off x="959486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7" name="Rectangle 326"/>
          <p:cNvSpPr/>
          <p:nvPr/>
        </p:nvSpPr>
        <p:spPr>
          <a:xfrm>
            <a:off x="974250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8" name="Rectangle 327"/>
          <p:cNvSpPr/>
          <p:nvPr/>
        </p:nvSpPr>
        <p:spPr>
          <a:xfrm>
            <a:off x="217968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9" name="Rectangle 328"/>
          <p:cNvSpPr/>
          <p:nvPr/>
        </p:nvSpPr>
        <p:spPr>
          <a:xfrm>
            <a:off x="232732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0" name="Rectangle 329"/>
          <p:cNvSpPr/>
          <p:nvPr/>
        </p:nvSpPr>
        <p:spPr>
          <a:xfrm>
            <a:off x="247496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1" name="Rectangle 330"/>
          <p:cNvSpPr/>
          <p:nvPr/>
        </p:nvSpPr>
        <p:spPr>
          <a:xfrm>
            <a:off x="262260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2" name="Rectangle 331"/>
          <p:cNvSpPr/>
          <p:nvPr/>
        </p:nvSpPr>
        <p:spPr>
          <a:xfrm>
            <a:off x="277023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3" name="Rectangle 332"/>
          <p:cNvSpPr/>
          <p:nvPr/>
        </p:nvSpPr>
        <p:spPr>
          <a:xfrm>
            <a:off x="291787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4" name="Rectangle 333"/>
          <p:cNvSpPr/>
          <p:nvPr/>
        </p:nvSpPr>
        <p:spPr>
          <a:xfrm>
            <a:off x="306551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5" name="Rectangle 334"/>
          <p:cNvSpPr/>
          <p:nvPr/>
        </p:nvSpPr>
        <p:spPr>
          <a:xfrm>
            <a:off x="321314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6" name="Rectangle 335"/>
          <p:cNvSpPr/>
          <p:nvPr/>
        </p:nvSpPr>
        <p:spPr>
          <a:xfrm>
            <a:off x="337189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7" name="Rectangle 336"/>
          <p:cNvSpPr/>
          <p:nvPr/>
        </p:nvSpPr>
        <p:spPr>
          <a:xfrm>
            <a:off x="351953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8" name="Rectangle 337"/>
          <p:cNvSpPr/>
          <p:nvPr/>
        </p:nvSpPr>
        <p:spPr>
          <a:xfrm>
            <a:off x="366716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9" name="Rectangle 338"/>
          <p:cNvSpPr/>
          <p:nvPr/>
        </p:nvSpPr>
        <p:spPr>
          <a:xfrm>
            <a:off x="381480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0" name="Rectangle 339"/>
          <p:cNvSpPr/>
          <p:nvPr/>
        </p:nvSpPr>
        <p:spPr>
          <a:xfrm>
            <a:off x="396244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1" name="Rectangle 340"/>
          <p:cNvSpPr/>
          <p:nvPr/>
        </p:nvSpPr>
        <p:spPr>
          <a:xfrm>
            <a:off x="411007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2" name="Rectangle 341"/>
          <p:cNvSpPr/>
          <p:nvPr/>
        </p:nvSpPr>
        <p:spPr>
          <a:xfrm>
            <a:off x="425771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3" name="Rectangle 342"/>
          <p:cNvSpPr/>
          <p:nvPr/>
        </p:nvSpPr>
        <p:spPr>
          <a:xfrm>
            <a:off x="440535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4" name="Rectangle 343"/>
          <p:cNvSpPr/>
          <p:nvPr/>
        </p:nvSpPr>
        <p:spPr>
          <a:xfrm>
            <a:off x="455299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5" name="Rectangle 344"/>
          <p:cNvSpPr/>
          <p:nvPr/>
        </p:nvSpPr>
        <p:spPr>
          <a:xfrm>
            <a:off x="470062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6" name="Rectangle 345"/>
          <p:cNvSpPr/>
          <p:nvPr/>
        </p:nvSpPr>
        <p:spPr>
          <a:xfrm>
            <a:off x="484826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7" name="Rectangle 346"/>
          <p:cNvSpPr/>
          <p:nvPr/>
        </p:nvSpPr>
        <p:spPr>
          <a:xfrm>
            <a:off x="499590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8" name="Rectangle 347"/>
          <p:cNvSpPr/>
          <p:nvPr/>
        </p:nvSpPr>
        <p:spPr>
          <a:xfrm>
            <a:off x="514353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9" name="Rectangle 348"/>
          <p:cNvSpPr/>
          <p:nvPr/>
        </p:nvSpPr>
        <p:spPr>
          <a:xfrm>
            <a:off x="529117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0" name="Rectangle 349"/>
          <p:cNvSpPr/>
          <p:nvPr/>
        </p:nvSpPr>
        <p:spPr>
          <a:xfrm>
            <a:off x="543881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1" name="Rectangle 350"/>
          <p:cNvSpPr/>
          <p:nvPr/>
        </p:nvSpPr>
        <p:spPr>
          <a:xfrm>
            <a:off x="558644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2" name="Rectangle 351"/>
          <p:cNvSpPr/>
          <p:nvPr/>
        </p:nvSpPr>
        <p:spPr>
          <a:xfrm>
            <a:off x="574519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3" name="Rectangle 352"/>
          <p:cNvSpPr/>
          <p:nvPr/>
        </p:nvSpPr>
        <p:spPr>
          <a:xfrm>
            <a:off x="589283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4" name="Rectangle 353"/>
          <p:cNvSpPr/>
          <p:nvPr/>
        </p:nvSpPr>
        <p:spPr>
          <a:xfrm>
            <a:off x="604046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5" name="Rectangle 354"/>
          <p:cNvSpPr/>
          <p:nvPr/>
        </p:nvSpPr>
        <p:spPr>
          <a:xfrm>
            <a:off x="618810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6" name="Rectangle 355"/>
          <p:cNvSpPr/>
          <p:nvPr/>
        </p:nvSpPr>
        <p:spPr>
          <a:xfrm>
            <a:off x="633574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7" name="Rectangle 356"/>
          <p:cNvSpPr/>
          <p:nvPr/>
        </p:nvSpPr>
        <p:spPr>
          <a:xfrm>
            <a:off x="648338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8" name="Rectangle 357"/>
          <p:cNvSpPr/>
          <p:nvPr/>
        </p:nvSpPr>
        <p:spPr>
          <a:xfrm>
            <a:off x="663101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9" name="Rectangle 358"/>
          <p:cNvSpPr/>
          <p:nvPr/>
        </p:nvSpPr>
        <p:spPr>
          <a:xfrm>
            <a:off x="677865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0" name="Rectangle 359"/>
          <p:cNvSpPr/>
          <p:nvPr/>
        </p:nvSpPr>
        <p:spPr>
          <a:xfrm>
            <a:off x="692629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1" name="Rectangle 360"/>
          <p:cNvSpPr/>
          <p:nvPr/>
        </p:nvSpPr>
        <p:spPr>
          <a:xfrm>
            <a:off x="707392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2" name="Rectangle 361"/>
          <p:cNvSpPr/>
          <p:nvPr/>
        </p:nvSpPr>
        <p:spPr>
          <a:xfrm>
            <a:off x="722156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3" name="Rectangle 362"/>
          <p:cNvSpPr/>
          <p:nvPr/>
        </p:nvSpPr>
        <p:spPr>
          <a:xfrm>
            <a:off x="736920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4" name="Rectangle 363"/>
          <p:cNvSpPr/>
          <p:nvPr/>
        </p:nvSpPr>
        <p:spPr>
          <a:xfrm>
            <a:off x="751683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5" name="Rectangle 364"/>
          <p:cNvSpPr/>
          <p:nvPr/>
        </p:nvSpPr>
        <p:spPr>
          <a:xfrm>
            <a:off x="766447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6" name="Rectangle 365"/>
          <p:cNvSpPr/>
          <p:nvPr/>
        </p:nvSpPr>
        <p:spPr>
          <a:xfrm>
            <a:off x="781211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7" name="Rectangle 366"/>
          <p:cNvSpPr/>
          <p:nvPr/>
        </p:nvSpPr>
        <p:spPr>
          <a:xfrm>
            <a:off x="795975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8" name="Rectangle 367"/>
          <p:cNvSpPr/>
          <p:nvPr/>
        </p:nvSpPr>
        <p:spPr>
          <a:xfrm>
            <a:off x="811849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9" name="Rectangle 368"/>
          <p:cNvSpPr/>
          <p:nvPr/>
        </p:nvSpPr>
        <p:spPr>
          <a:xfrm>
            <a:off x="826613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0" name="Rectangle 369"/>
          <p:cNvSpPr/>
          <p:nvPr/>
        </p:nvSpPr>
        <p:spPr>
          <a:xfrm>
            <a:off x="841377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1" name="Rectangle 370"/>
          <p:cNvSpPr/>
          <p:nvPr/>
        </p:nvSpPr>
        <p:spPr>
          <a:xfrm>
            <a:off x="856140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2" name="Rectangle 371"/>
          <p:cNvSpPr/>
          <p:nvPr/>
        </p:nvSpPr>
        <p:spPr>
          <a:xfrm>
            <a:off x="870904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3" name="Rectangle 372"/>
          <p:cNvSpPr/>
          <p:nvPr/>
        </p:nvSpPr>
        <p:spPr>
          <a:xfrm>
            <a:off x="885668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4" name="Rectangle 373"/>
          <p:cNvSpPr/>
          <p:nvPr/>
        </p:nvSpPr>
        <p:spPr>
          <a:xfrm>
            <a:off x="900431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5" name="Rectangle 374"/>
          <p:cNvSpPr/>
          <p:nvPr/>
        </p:nvSpPr>
        <p:spPr>
          <a:xfrm>
            <a:off x="915195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6" name="Rectangle 375"/>
          <p:cNvSpPr/>
          <p:nvPr/>
        </p:nvSpPr>
        <p:spPr>
          <a:xfrm>
            <a:off x="929959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7" name="Rectangle 376"/>
          <p:cNvSpPr/>
          <p:nvPr/>
        </p:nvSpPr>
        <p:spPr>
          <a:xfrm>
            <a:off x="944722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8" name="Rectangle 377"/>
          <p:cNvSpPr/>
          <p:nvPr/>
        </p:nvSpPr>
        <p:spPr>
          <a:xfrm>
            <a:off x="959486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9" name="Rectangle 378"/>
          <p:cNvSpPr/>
          <p:nvPr/>
        </p:nvSpPr>
        <p:spPr>
          <a:xfrm>
            <a:off x="974250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0" name="Rectangle 379"/>
          <p:cNvSpPr/>
          <p:nvPr/>
        </p:nvSpPr>
        <p:spPr>
          <a:xfrm>
            <a:off x="217968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1" name="Rectangle 380"/>
          <p:cNvSpPr/>
          <p:nvPr/>
        </p:nvSpPr>
        <p:spPr>
          <a:xfrm>
            <a:off x="232732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2" name="Rectangle 381"/>
          <p:cNvSpPr/>
          <p:nvPr/>
        </p:nvSpPr>
        <p:spPr>
          <a:xfrm>
            <a:off x="247496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3" name="Rectangle 382"/>
          <p:cNvSpPr/>
          <p:nvPr/>
        </p:nvSpPr>
        <p:spPr>
          <a:xfrm>
            <a:off x="262260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4" name="Rectangle 383"/>
          <p:cNvSpPr/>
          <p:nvPr/>
        </p:nvSpPr>
        <p:spPr>
          <a:xfrm>
            <a:off x="277023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5" name="Rectangle 384"/>
          <p:cNvSpPr/>
          <p:nvPr/>
        </p:nvSpPr>
        <p:spPr>
          <a:xfrm>
            <a:off x="291787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6" name="Rectangle 385"/>
          <p:cNvSpPr/>
          <p:nvPr/>
        </p:nvSpPr>
        <p:spPr>
          <a:xfrm>
            <a:off x="306551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7" name="Rectangle 386"/>
          <p:cNvSpPr/>
          <p:nvPr/>
        </p:nvSpPr>
        <p:spPr>
          <a:xfrm>
            <a:off x="321314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8" name="Rectangle 387"/>
          <p:cNvSpPr/>
          <p:nvPr/>
        </p:nvSpPr>
        <p:spPr>
          <a:xfrm>
            <a:off x="337189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9" name="Rectangle 388"/>
          <p:cNvSpPr/>
          <p:nvPr/>
        </p:nvSpPr>
        <p:spPr>
          <a:xfrm>
            <a:off x="351953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0" name="Rectangle 389"/>
          <p:cNvSpPr/>
          <p:nvPr/>
        </p:nvSpPr>
        <p:spPr>
          <a:xfrm>
            <a:off x="366716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1" name="Rectangle 390"/>
          <p:cNvSpPr/>
          <p:nvPr/>
        </p:nvSpPr>
        <p:spPr>
          <a:xfrm>
            <a:off x="381480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2" name="Rectangle 391"/>
          <p:cNvSpPr/>
          <p:nvPr/>
        </p:nvSpPr>
        <p:spPr>
          <a:xfrm>
            <a:off x="396244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3" name="Rectangle 392"/>
          <p:cNvSpPr/>
          <p:nvPr/>
        </p:nvSpPr>
        <p:spPr>
          <a:xfrm>
            <a:off x="411007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4" name="Rectangle 393"/>
          <p:cNvSpPr/>
          <p:nvPr/>
        </p:nvSpPr>
        <p:spPr>
          <a:xfrm>
            <a:off x="425771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5" name="Rectangle 394"/>
          <p:cNvSpPr/>
          <p:nvPr/>
        </p:nvSpPr>
        <p:spPr>
          <a:xfrm>
            <a:off x="440535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6" name="Rectangle 395"/>
          <p:cNvSpPr/>
          <p:nvPr/>
        </p:nvSpPr>
        <p:spPr>
          <a:xfrm>
            <a:off x="455299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7" name="Rectangle 396"/>
          <p:cNvSpPr/>
          <p:nvPr/>
        </p:nvSpPr>
        <p:spPr>
          <a:xfrm>
            <a:off x="470062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8" name="Rectangle 397"/>
          <p:cNvSpPr/>
          <p:nvPr/>
        </p:nvSpPr>
        <p:spPr>
          <a:xfrm>
            <a:off x="484826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9" name="Rectangle 398"/>
          <p:cNvSpPr/>
          <p:nvPr/>
        </p:nvSpPr>
        <p:spPr>
          <a:xfrm>
            <a:off x="499590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0" name="Rectangle 399"/>
          <p:cNvSpPr/>
          <p:nvPr/>
        </p:nvSpPr>
        <p:spPr>
          <a:xfrm>
            <a:off x="514353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1" name="Rectangle 400"/>
          <p:cNvSpPr/>
          <p:nvPr/>
        </p:nvSpPr>
        <p:spPr>
          <a:xfrm>
            <a:off x="529117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2" name="Rectangle 401"/>
          <p:cNvSpPr/>
          <p:nvPr/>
        </p:nvSpPr>
        <p:spPr>
          <a:xfrm>
            <a:off x="543881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3" name="Rectangle 402"/>
          <p:cNvSpPr/>
          <p:nvPr/>
        </p:nvSpPr>
        <p:spPr>
          <a:xfrm>
            <a:off x="558644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4" name="Rectangle 403"/>
          <p:cNvSpPr/>
          <p:nvPr/>
        </p:nvSpPr>
        <p:spPr>
          <a:xfrm>
            <a:off x="574519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5" name="Rectangle 404"/>
          <p:cNvSpPr/>
          <p:nvPr/>
        </p:nvSpPr>
        <p:spPr>
          <a:xfrm>
            <a:off x="589283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6" name="Rectangle 405"/>
          <p:cNvSpPr/>
          <p:nvPr/>
        </p:nvSpPr>
        <p:spPr>
          <a:xfrm>
            <a:off x="604046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7" name="Rectangle 406"/>
          <p:cNvSpPr/>
          <p:nvPr/>
        </p:nvSpPr>
        <p:spPr>
          <a:xfrm>
            <a:off x="618810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8" name="Rectangle 407"/>
          <p:cNvSpPr/>
          <p:nvPr/>
        </p:nvSpPr>
        <p:spPr>
          <a:xfrm>
            <a:off x="633574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9" name="Rectangle 408"/>
          <p:cNvSpPr/>
          <p:nvPr/>
        </p:nvSpPr>
        <p:spPr>
          <a:xfrm>
            <a:off x="648338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0" name="Rectangle 409"/>
          <p:cNvSpPr/>
          <p:nvPr/>
        </p:nvSpPr>
        <p:spPr>
          <a:xfrm>
            <a:off x="663101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1" name="Rectangle 410"/>
          <p:cNvSpPr/>
          <p:nvPr/>
        </p:nvSpPr>
        <p:spPr>
          <a:xfrm>
            <a:off x="677865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2" name="Rectangle 411"/>
          <p:cNvSpPr/>
          <p:nvPr/>
        </p:nvSpPr>
        <p:spPr>
          <a:xfrm>
            <a:off x="692629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3" name="Rectangle 412"/>
          <p:cNvSpPr/>
          <p:nvPr/>
        </p:nvSpPr>
        <p:spPr>
          <a:xfrm>
            <a:off x="707392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4" name="Rectangle 413"/>
          <p:cNvSpPr/>
          <p:nvPr/>
        </p:nvSpPr>
        <p:spPr>
          <a:xfrm>
            <a:off x="722156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5" name="Rectangle 414"/>
          <p:cNvSpPr/>
          <p:nvPr/>
        </p:nvSpPr>
        <p:spPr>
          <a:xfrm>
            <a:off x="736920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6" name="Rectangle 415"/>
          <p:cNvSpPr/>
          <p:nvPr/>
        </p:nvSpPr>
        <p:spPr>
          <a:xfrm>
            <a:off x="751683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7" name="Rectangle 416"/>
          <p:cNvSpPr/>
          <p:nvPr/>
        </p:nvSpPr>
        <p:spPr>
          <a:xfrm>
            <a:off x="766447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8" name="Rectangle 417"/>
          <p:cNvSpPr/>
          <p:nvPr/>
        </p:nvSpPr>
        <p:spPr>
          <a:xfrm>
            <a:off x="781211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9" name="Rectangle 418"/>
          <p:cNvSpPr/>
          <p:nvPr/>
        </p:nvSpPr>
        <p:spPr>
          <a:xfrm>
            <a:off x="795975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0" name="Rectangle 419"/>
          <p:cNvSpPr/>
          <p:nvPr/>
        </p:nvSpPr>
        <p:spPr>
          <a:xfrm>
            <a:off x="811849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1" name="Rectangle 420"/>
          <p:cNvSpPr/>
          <p:nvPr/>
        </p:nvSpPr>
        <p:spPr>
          <a:xfrm>
            <a:off x="826613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2" name="Rectangle 421"/>
          <p:cNvSpPr/>
          <p:nvPr/>
        </p:nvSpPr>
        <p:spPr>
          <a:xfrm>
            <a:off x="841377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3" name="Rectangle 422"/>
          <p:cNvSpPr/>
          <p:nvPr/>
        </p:nvSpPr>
        <p:spPr>
          <a:xfrm>
            <a:off x="856140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4" name="Rectangle 423"/>
          <p:cNvSpPr/>
          <p:nvPr/>
        </p:nvSpPr>
        <p:spPr>
          <a:xfrm>
            <a:off x="870904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5" name="Rectangle 424"/>
          <p:cNvSpPr/>
          <p:nvPr/>
        </p:nvSpPr>
        <p:spPr>
          <a:xfrm>
            <a:off x="885668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6" name="Rectangle 425"/>
          <p:cNvSpPr/>
          <p:nvPr/>
        </p:nvSpPr>
        <p:spPr>
          <a:xfrm>
            <a:off x="900431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7" name="Rectangle 426"/>
          <p:cNvSpPr/>
          <p:nvPr/>
        </p:nvSpPr>
        <p:spPr>
          <a:xfrm>
            <a:off x="915195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8" name="Rectangle 427"/>
          <p:cNvSpPr/>
          <p:nvPr/>
        </p:nvSpPr>
        <p:spPr>
          <a:xfrm>
            <a:off x="929959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9" name="Rectangle 428"/>
          <p:cNvSpPr/>
          <p:nvPr/>
        </p:nvSpPr>
        <p:spPr>
          <a:xfrm>
            <a:off x="944722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0" name="Rectangle 429"/>
          <p:cNvSpPr/>
          <p:nvPr/>
        </p:nvSpPr>
        <p:spPr>
          <a:xfrm>
            <a:off x="959486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1" name="Rectangle 430"/>
          <p:cNvSpPr/>
          <p:nvPr/>
        </p:nvSpPr>
        <p:spPr>
          <a:xfrm>
            <a:off x="974250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2" name="Rectangle 431"/>
          <p:cNvSpPr/>
          <p:nvPr/>
        </p:nvSpPr>
        <p:spPr>
          <a:xfrm>
            <a:off x="217968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3" name="Rectangle 432"/>
          <p:cNvSpPr/>
          <p:nvPr/>
        </p:nvSpPr>
        <p:spPr>
          <a:xfrm>
            <a:off x="232732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4" name="Rectangle 433"/>
          <p:cNvSpPr/>
          <p:nvPr/>
        </p:nvSpPr>
        <p:spPr>
          <a:xfrm>
            <a:off x="247496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5" name="Rectangle 434"/>
          <p:cNvSpPr/>
          <p:nvPr/>
        </p:nvSpPr>
        <p:spPr>
          <a:xfrm>
            <a:off x="262260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6" name="Rectangle 435"/>
          <p:cNvSpPr/>
          <p:nvPr/>
        </p:nvSpPr>
        <p:spPr>
          <a:xfrm>
            <a:off x="277023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7" name="Rectangle 436"/>
          <p:cNvSpPr/>
          <p:nvPr/>
        </p:nvSpPr>
        <p:spPr>
          <a:xfrm>
            <a:off x="291787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8" name="Rectangle 437"/>
          <p:cNvSpPr/>
          <p:nvPr/>
        </p:nvSpPr>
        <p:spPr>
          <a:xfrm>
            <a:off x="306551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9" name="Rectangle 438"/>
          <p:cNvSpPr/>
          <p:nvPr/>
        </p:nvSpPr>
        <p:spPr>
          <a:xfrm>
            <a:off x="321314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0" name="Rectangle 439"/>
          <p:cNvSpPr/>
          <p:nvPr/>
        </p:nvSpPr>
        <p:spPr>
          <a:xfrm>
            <a:off x="337189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1" name="Rectangle 440"/>
          <p:cNvSpPr/>
          <p:nvPr/>
        </p:nvSpPr>
        <p:spPr>
          <a:xfrm>
            <a:off x="351953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2" name="Rectangle 441"/>
          <p:cNvSpPr/>
          <p:nvPr/>
        </p:nvSpPr>
        <p:spPr>
          <a:xfrm>
            <a:off x="366716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3" name="Rectangle 442"/>
          <p:cNvSpPr/>
          <p:nvPr/>
        </p:nvSpPr>
        <p:spPr>
          <a:xfrm>
            <a:off x="381480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4" name="Rectangle 443"/>
          <p:cNvSpPr/>
          <p:nvPr/>
        </p:nvSpPr>
        <p:spPr>
          <a:xfrm>
            <a:off x="396244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5" name="Rectangle 444"/>
          <p:cNvSpPr/>
          <p:nvPr/>
        </p:nvSpPr>
        <p:spPr>
          <a:xfrm>
            <a:off x="411007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6" name="Rectangle 445"/>
          <p:cNvSpPr/>
          <p:nvPr/>
        </p:nvSpPr>
        <p:spPr>
          <a:xfrm>
            <a:off x="425771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7" name="Rectangle 446"/>
          <p:cNvSpPr/>
          <p:nvPr/>
        </p:nvSpPr>
        <p:spPr>
          <a:xfrm>
            <a:off x="440535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8" name="Rectangle 447"/>
          <p:cNvSpPr/>
          <p:nvPr/>
        </p:nvSpPr>
        <p:spPr>
          <a:xfrm>
            <a:off x="455299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9" name="Rectangle 448"/>
          <p:cNvSpPr/>
          <p:nvPr/>
        </p:nvSpPr>
        <p:spPr>
          <a:xfrm>
            <a:off x="470062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0" name="Rectangle 449"/>
          <p:cNvSpPr/>
          <p:nvPr/>
        </p:nvSpPr>
        <p:spPr>
          <a:xfrm>
            <a:off x="484826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1" name="Rectangle 450"/>
          <p:cNvSpPr/>
          <p:nvPr/>
        </p:nvSpPr>
        <p:spPr>
          <a:xfrm>
            <a:off x="499590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2" name="Rectangle 451"/>
          <p:cNvSpPr/>
          <p:nvPr/>
        </p:nvSpPr>
        <p:spPr>
          <a:xfrm>
            <a:off x="514353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3" name="Rectangle 452"/>
          <p:cNvSpPr/>
          <p:nvPr/>
        </p:nvSpPr>
        <p:spPr>
          <a:xfrm>
            <a:off x="529117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4" name="Rectangle 453"/>
          <p:cNvSpPr/>
          <p:nvPr/>
        </p:nvSpPr>
        <p:spPr>
          <a:xfrm>
            <a:off x="543881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5" name="Rectangle 454"/>
          <p:cNvSpPr/>
          <p:nvPr/>
        </p:nvSpPr>
        <p:spPr>
          <a:xfrm>
            <a:off x="558644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6" name="Rectangle 455"/>
          <p:cNvSpPr/>
          <p:nvPr/>
        </p:nvSpPr>
        <p:spPr>
          <a:xfrm>
            <a:off x="574519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7" name="Rectangle 456"/>
          <p:cNvSpPr/>
          <p:nvPr/>
        </p:nvSpPr>
        <p:spPr>
          <a:xfrm>
            <a:off x="589283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8" name="Rectangle 457"/>
          <p:cNvSpPr/>
          <p:nvPr/>
        </p:nvSpPr>
        <p:spPr>
          <a:xfrm>
            <a:off x="604046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9" name="Rectangle 458"/>
          <p:cNvSpPr/>
          <p:nvPr/>
        </p:nvSpPr>
        <p:spPr>
          <a:xfrm>
            <a:off x="618810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0" name="Rectangle 459"/>
          <p:cNvSpPr/>
          <p:nvPr/>
        </p:nvSpPr>
        <p:spPr>
          <a:xfrm>
            <a:off x="633574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1" name="Rectangle 460"/>
          <p:cNvSpPr/>
          <p:nvPr/>
        </p:nvSpPr>
        <p:spPr>
          <a:xfrm>
            <a:off x="648338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2" name="Rectangle 461"/>
          <p:cNvSpPr/>
          <p:nvPr/>
        </p:nvSpPr>
        <p:spPr>
          <a:xfrm>
            <a:off x="663101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3" name="Rectangle 462"/>
          <p:cNvSpPr/>
          <p:nvPr/>
        </p:nvSpPr>
        <p:spPr>
          <a:xfrm>
            <a:off x="677865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4" name="Rectangle 463"/>
          <p:cNvSpPr/>
          <p:nvPr/>
        </p:nvSpPr>
        <p:spPr>
          <a:xfrm>
            <a:off x="692629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5" name="Rectangle 464"/>
          <p:cNvSpPr/>
          <p:nvPr/>
        </p:nvSpPr>
        <p:spPr>
          <a:xfrm>
            <a:off x="707392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6" name="Rectangle 465"/>
          <p:cNvSpPr/>
          <p:nvPr/>
        </p:nvSpPr>
        <p:spPr>
          <a:xfrm>
            <a:off x="722156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7" name="Rectangle 466"/>
          <p:cNvSpPr/>
          <p:nvPr/>
        </p:nvSpPr>
        <p:spPr>
          <a:xfrm>
            <a:off x="736920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8" name="Rectangle 467"/>
          <p:cNvSpPr/>
          <p:nvPr/>
        </p:nvSpPr>
        <p:spPr>
          <a:xfrm>
            <a:off x="751683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9" name="Rectangle 468"/>
          <p:cNvSpPr/>
          <p:nvPr/>
        </p:nvSpPr>
        <p:spPr>
          <a:xfrm>
            <a:off x="766447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0" name="Rectangle 469"/>
          <p:cNvSpPr/>
          <p:nvPr/>
        </p:nvSpPr>
        <p:spPr>
          <a:xfrm>
            <a:off x="781211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1" name="Rectangle 470"/>
          <p:cNvSpPr/>
          <p:nvPr/>
        </p:nvSpPr>
        <p:spPr>
          <a:xfrm>
            <a:off x="795975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2" name="Rectangle 471"/>
          <p:cNvSpPr/>
          <p:nvPr/>
        </p:nvSpPr>
        <p:spPr>
          <a:xfrm>
            <a:off x="811849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3" name="Rectangle 472"/>
          <p:cNvSpPr/>
          <p:nvPr/>
        </p:nvSpPr>
        <p:spPr>
          <a:xfrm>
            <a:off x="826613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4" name="Rectangle 473"/>
          <p:cNvSpPr/>
          <p:nvPr/>
        </p:nvSpPr>
        <p:spPr>
          <a:xfrm>
            <a:off x="841377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5" name="Rectangle 474"/>
          <p:cNvSpPr/>
          <p:nvPr/>
        </p:nvSpPr>
        <p:spPr>
          <a:xfrm>
            <a:off x="856140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6" name="Rectangle 475"/>
          <p:cNvSpPr/>
          <p:nvPr/>
        </p:nvSpPr>
        <p:spPr>
          <a:xfrm>
            <a:off x="870904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7" name="Rectangle 476"/>
          <p:cNvSpPr/>
          <p:nvPr/>
        </p:nvSpPr>
        <p:spPr>
          <a:xfrm>
            <a:off x="885668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8" name="Rectangle 477"/>
          <p:cNvSpPr/>
          <p:nvPr/>
        </p:nvSpPr>
        <p:spPr>
          <a:xfrm>
            <a:off x="900431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9" name="Rectangle 478"/>
          <p:cNvSpPr/>
          <p:nvPr/>
        </p:nvSpPr>
        <p:spPr>
          <a:xfrm>
            <a:off x="915195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0" name="Rectangle 479"/>
          <p:cNvSpPr/>
          <p:nvPr/>
        </p:nvSpPr>
        <p:spPr>
          <a:xfrm>
            <a:off x="929959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1" name="Rectangle 480"/>
          <p:cNvSpPr/>
          <p:nvPr/>
        </p:nvSpPr>
        <p:spPr>
          <a:xfrm>
            <a:off x="944722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2" name="Rectangle 481"/>
          <p:cNvSpPr/>
          <p:nvPr/>
        </p:nvSpPr>
        <p:spPr>
          <a:xfrm>
            <a:off x="959486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3" name="Rectangle 482"/>
          <p:cNvSpPr/>
          <p:nvPr/>
        </p:nvSpPr>
        <p:spPr>
          <a:xfrm>
            <a:off x="974250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4" name="Rectangle 483"/>
          <p:cNvSpPr/>
          <p:nvPr/>
        </p:nvSpPr>
        <p:spPr>
          <a:xfrm>
            <a:off x="217968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5" name="Rectangle 484"/>
          <p:cNvSpPr/>
          <p:nvPr/>
        </p:nvSpPr>
        <p:spPr>
          <a:xfrm>
            <a:off x="232732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6" name="Rectangle 485"/>
          <p:cNvSpPr/>
          <p:nvPr/>
        </p:nvSpPr>
        <p:spPr>
          <a:xfrm>
            <a:off x="247496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7" name="Rectangle 486"/>
          <p:cNvSpPr/>
          <p:nvPr/>
        </p:nvSpPr>
        <p:spPr>
          <a:xfrm>
            <a:off x="262260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8" name="Rectangle 487"/>
          <p:cNvSpPr/>
          <p:nvPr/>
        </p:nvSpPr>
        <p:spPr>
          <a:xfrm>
            <a:off x="277023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9" name="Rectangle 488"/>
          <p:cNvSpPr/>
          <p:nvPr/>
        </p:nvSpPr>
        <p:spPr>
          <a:xfrm>
            <a:off x="291787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0" name="Rectangle 489"/>
          <p:cNvSpPr/>
          <p:nvPr/>
        </p:nvSpPr>
        <p:spPr>
          <a:xfrm>
            <a:off x="306551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1" name="Rectangle 490"/>
          <p:cNvSpPr/>
          <p:nvPr/>
        </p:nvSpPr>
        <p:spPr>
          <a:xfrm>
            <a:off x="321314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2" name="Rectangle 491"/>
          <p:cNvSpPr/>
          <p:nvPr/>
        </p:nvSpPr>
        <p:spPr>
          <a:xfrm>
            <a:off x="337189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3" name="Rectangle 492"/>
          <p:cNvSpPr/>
          <p:nvPr/>
        </p:nvSpPr>
        <p:spPr>
          <a:xfrm>
            <a:off x="351953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4" name="Rectangle 493"/>
          <p:cNvSpPr/>
          <p:nvPr/>
        </p:nvSpPr>
        <p:spPr>
          <a:xfrm>
            <a:off x="366716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5" name="Rectangle 494"/>
          <p:cNvSpPr/>
          <p:nvPr/>
        </p:nvSpPr>
        <p:spPr>
          <a:xfrm>
            <a:off x="381480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6" name="Rectangle 495"/>
          <p:cNvSpPr/>
          <p:nvPr/>
        </p:nvSpPr>
        <p:spPr>
          <a:xfrm>
            <a:off x="396244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7" name="Rectangle 496"/>
          <p:cNvSpPr/>
          <p:nvPr/>
        </p:nvSpPr>
        <p:spPr>
          <a:xfrm>
            <a:off x="411007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8" name="Rectangle 497"/>
          <p:cNvSpPr/>
          <p:nvPr/>
        </p:nvSpPr>
        <p:spPr>
          <a:xfrm>
            <a:off x="425771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9" name="Rectangle 498"/>
          <p:cNvSpPr/>
          <p:nvPr/>
        </p:nvSpPr>
        <p:spPr>
          <a:xfrm>
            <a:off x="440535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0" name="Rectangle 499"/>
          <p:cNvSpPr/>
          <p:nvPr/>
        </p:nvSpPr>
        <p:spPr>
          <a:xfrm>
            <a:off x="455299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1" name="Rectangle 500"/>
          <p:cNvSpPr/>
          <p:nvPr/>
        </p:nvSpPr>
        <p:spPr>
          <a:xfrm>
            <a:off x="470062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2" name="Rectangle 501"/>
          <p:cNvSpPr/>
          <p:nvPr/>
        </p:nvSpPr>
        <p:spPr>
          <a:xfrm>
            <a:off x="484826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3" name="Rectangle 502"/>
          <p:cNvSpPr/>
          <p:nvPr/>
        </p:nvSpPr>
        <p:spPr>
          <a:xfrm>
            <a:off x="499590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4" name="Rectangle 503"/>
          <p:cNvSpPr/>
          <p:nvPr/>
        </p:nvSpPr>
        <p:spPr>
          <a:xfrm>
            <a:off x="514353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5" name="Rectangle 504"/>
          <p:cNvSpPr/>
          <p:nvPr/>
        </p:nvSpPr>
        <p:spPr>
          <a:xfrm>
            <a:off x="529117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6" name="Rectangle 505"/>
          <p:cNvSpPr/>
          <p:nvPr/>
        </p:nvSpPr>
        <p:spPr>
          <a:xfrm>
            <a:off x="543881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7" name="Rectangle 506"/>
          <p:cNvSpPr/>
          <p:nvPr/>
        </p:nvSpPr>
        <p:spPr>
          <a:xfrm>
            <a:off x="558644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8" name="Rectangle 507"/>
          <p:cNvSpPr/>
          <p:nvPr/>
        </p:nvSpPr>
        <p:spPr>
          <a:xfrm>
            <a:off x="574519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9" name="Rectangle 508"/>
          <p:cNvSpPr/>
          <p:nvPr/>
        </p:nvSpPr>
        <p:spPr>
          <a:xfrm>
            <a:off x="589283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0" name="Rectangle 509"/>
          <p:cNvSpPr/>
          <p:nvPr/>
        </p:nvSpPr>
        <p:spPr>
          <a:xfrm>
            <a:off x="604046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1" name="Rectangle 510"/>
          <p:cNvSpPr/>
          <p:nvPr/>
        </p:nvSpPr>
        <p:spPr>
          <a:xfrm>
            <a:off x="618810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2" name="Rectangle 511"/>
          <p:cNvSpPr/>
          <p:nvPr/>
        </p:nvSpPr>
        <p:spPr>
          <a:xfrm>
            <a:off x="633574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3" name="Rectangle 512"/>
          <p:cNvSpPr/>
          <p:nvPr/>
        </p:nvSpPr>
        <p:spPr>
          <a:xfrm>
            <a:off x="648338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4" name="Rectangle 513"/>
          <p:cNvSpPr/>
          <p:nvPr/>
        </p:nvSpPr>
        <p:spPr>
          <a:xfrm>
            <a:off x="663101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5" name="Rectangle 514"/>
          <p:cNvSpPr/>
          <p:nvPr/>
        </p:nvSpPr>
        <p:spPr>
          <a:xfrm>
            <a:off x="677865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6" name="Rectangle 515"/>
          <p:cNvSpPr/>
          <p:nvPr/>
        </p:nvSpPr>
        <p:spPr>
          <a:xfrm>
            <a:off x="692629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7" name="Rectangle 516"/>
          <p:cNvSpPr/>
          <p:nvPr/>
        </p:nvSpPr>
        <p:spPr>
          <a:xfrm>
            <a:off x="707392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8" name="Rectangle 517"/>
          <p:cNvSpPr/>
          <p:nvPr/>
        </p:nvSpPr>
        <p:spPr>
          <a:xfrm>
            <a:off x="722156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9" name="Rectangle 518"/>
          <p:cNvSpPr/>
          <p:nvPr/>
        </p:nvSpPr>
        <p:spPr>
          <a:xfrm>
            <a:off x="736920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0" name="Rectangle 519"/>
          <p:cNvSpPr/>
          <p:nvPr/>
        </p:nvSpPr>
        <p:spPr>
          <a:xfrm>
            <a:off x="751683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1" name="Rectangle 520"/>
          <p:cNvSpPr/>
          <p:nvPr/>
        </p:nvSpPr>
        <p:spPr>
          <a:xfrm>
            <a:off x="766447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2" name="Rectangle 521"/>
          <p:cNvSpPr/>
          <p:nvPr/>
        </p:nvSpPr>
        <p:spPr>
          <a:xfrm>
            <a:off x="781211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3" name="Rectangle 522"/>
          <p:cNvSpPr/>
          <p:nvPr/>
        </p:nvSpPr>
        <p:spPr>
          <a:xfrm>
            <a:off x="795975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4" name="Rectangle 523"/>
          <p:cNvSpPr/>
          <p:nvPr/>
        </p:nvSpPr>
        <p:spPr>
          <a:xfrm>
            <a:off x="811849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5" name="Rectangle 524"/>
          <p:cNvSpPr/>
          <p:nvPr/>
        </p:nvSpPr>
        <p:spPr>
          <a:xfrm>
            <a:off x="826613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6" name="Rectangle 525"/>
          <p:cNvSpPr/>
          <p:nvPr/>
        </p:nvSpPr>
        <p:spPr>
          <a:xfrm>
            <a:off x="841377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7" name="Rectangle 526"/>
          <p:cNvSpPr/>
          <p:nvPr/>
        </p:nvSpPr>
        <p:spPr>
          <a:xfrm>
            <a:off x="856140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8" name="Rectangle 527"/>
          <p:cNvSpPr/>
          <p:nvPr/>
        </p:nvSpPr>
        <p:spPr>
          <a:xfrm>
            <a:off x="870904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9" name="Rectangle 528"/>
          <p:cNvSpPr/>
          <p:nvPr/>
        </p:nvSpPr>
        <p:spPr>
          <a:xfrm>
            <a:off x="885668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0" name="Rectangle 529"/>
          <p:cNvSpPr/>
          <p:nvPr/>
        </p:nvSpPr>
        <p:spPr>
          <a:xfrm>
            <a:off x="900431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1" name="Rectangle 530"/>
          <p:cNvSpPr/>
          <p:nvPr/>
        </p:nvSpPr>
        <p:spPr>
          <a:xfrm>
            <a:off x="915195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2" name="Rectangle 531"/>
          <p:cNvSpPr/>
          <p:nvPr/>
        </p:nvSpPr>
        <p:spPr>
          <a:xfrm>
            <a:off x="929959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3" name="Rectangle 532"/>
          <p:cNvSpPr/>
          <p:nvPr/>
        </p:nvSpPr>
        <p:spPr>
          <a:xfrm>
            <a:off x="944722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4" name="Rectangle 533"/>
          <p:cNvSpPr/>
          <p:nvPr/>
        </p:nvSpPr>
        <p:spPr>
          <a:xfrm>
            <a:off x="959486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5" name="Rectangle 534"/>
          <p:cNvSpPr/>
          <p:nvPr/>
        </p:nvSpPr>
        <p:spPr>
          <a:xfrm>
            <a:off x="974250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6" name="Rectangle 535"/>
          <p:cNvSpPr/>
          <p:nvPr/>
        </p:nvSpPr>
        <p:spPr>
          <a:xfrm>
            <a:off x="217968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7" name="Rectangle 536"/>
          <p:cNvSpPr/>
          <p:nvPr/>
        </p:nvSpPr>
        <p:spPr>
          <a:xfrm>
            <a:off x="232732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8" name="Rectangle 537"/>
          <p:cNvSpPr/>
          <p:nvPr/>
        </p:nvSpPr>
        <p:spPr>
          <a:xfrm>
            <a:off x="247496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9" name="Rectangle 538"/>
          <p:cNvSpPr/>
          <p:nvPr/>
        </p:nvSpPr>
        <p:spPr>
          <a:xfrm>
            <a:off x="262260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0" name="Rectangle 539"/>
          <p:cNvSpPr/>
          <p:nvPr/>
        </p:nvSpPr>
        <p:spPr>
          <a:xfrm>
            <a:off x="277023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1" name="Rectangle 540"/>
          <p:cNvSpPr/>
          <p:nvPr/>
        </p:nvSpPr>
        <p:spPr>
          <a:xfrm>
            <a:off x="291787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2" name="Rectangle 541"/>
          <p:cNvSpPr/>
          <p:nvPr/>
        </p:nvSpPr>
        <p:spPr>
          <a:xfrm>
            <a:off x="306551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3" name="Rectangle 542"/>
          <p:cNvSpPr/>
          <p:nvPr/>
        </p:nvSpPr>
        <p:spPr>
          <a:xfrm>
            <a:off x="321314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4" name="Rectangle 543"/>
          <p:cNvSpPr/>
          <p:nvPr/>
        </p:nvSpPr>
        <p:spPr>
          <a:xfrm>
            <a:off x="337189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5" name="Rectangle 544"/>
          <p:cNvSpPr/>
          <p:nvPr/>
        </p:nvSpPr>
        <p:spPr>
          <a:xfrm>
            <a:off x="351953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6" name="Rectangle 545"/>
          <p:cNvSpPr/>
          <p:nvPr/>
        </p:nvSpPr>
        <p:spPr>
          <a:xfrm>
            <a:off x="366716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7" name="Rectangle 546"/>
          <p:cNvSpPr/>
          <p:nvPr/>
        </p:nvSpPr>
        <p:spPr>
          <a:xfrm>
            <a:off x="381480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8" name="Rectangle 547"/>
          <p:cNvSpPr/>
          <p:nvPr/>
        </p:nvSpPr>
        <p:spPr>
          <a:xfrm>
            <a:off x="396244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9" name="Rectangle 548"/>
          <p:cNvSpPr/>
          <p:nvPr/>
        </p:nvSpPr>
        <p:spPr>
          <a:xfrm>
            <a:off x="411007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0" name="Rectangle 549"/>
          <p:cNvSpPr/>
          <p:nvPr/>
        </p:nvSpPr>
        <p:spPr>
          <a:xfrm>
            <a:off x="425771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1" name="Rectangle 550"/>
          <p:cNvSpPr/>
          <p:nvPr/>
        </p:nvSpPr>
        <p:spPr>
          <a:xfrm>
            <a:off x="440535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2" name="Rectangle 551"/>
          <p:cNvSpPr/>
          <p:nvPr/>
        </p:nvSpPr>
        <p:spPr>
          <a:xfrm>
            <a:off x="455299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3" name="Rectangle 552"/>
          <p:cNvSpPr/>
          <p:nvPr/>
        </p:nvSpPr>
        <p:spPr>
          <a:xfrm>
            <a:off x="470062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4" name="Rectangle 553"/>
          <p:cNvSpPr/>
          <p:nvPr/>
        </p:nvSpPr>
        <p:spPr>
          <a:xfrm>
            <a:off x="484826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5" name="Rectangle 554"/>
          <p:cNvSpPr/>
          <p:nvPr/>
        </p:nvSpPr>
        <p:spPr>
          <a:xfrm>
            <a:off x="499590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6" name="Rectangle 555"/>
          <p:cNvSpPr/>
          <p:nvPr/>
        </p:nvSpPr>
        <p:spPr>
          <a:xfrm>
            <a:off x="514353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7" name="Rectangle 556"/>
          <p:cNvSpPr/>
          <p:nvPr/>
        </p:nvSpPr>
        <p:spPr>
          <a:xfrm>
            <a:off x="529117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8" name="Rectangle 557"/>
          <p:cNvSpPr/>
          <p:nvPr/>
        </p:nvSpPr>
        <p:spPr>
          <a:xfrm>
            <a:off x="543881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9" name="Rectangle 558"/>
          <p:cNvSpPr/>
          <p:nvPr/>
        </p:nvSpPr>
        <p:spPr>
          <a:xfrm>
            <a:off x="558644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0" name="Rectangle 559"/>
          <p:cNvSpPr/>
          <p:nvPr/>
        </p:nvSpPr>
        <p:spPr>
          <a:xfrm>
            <a:off x="574519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1" name="Rectangle 560"/>
          <p:cNvSpPr/>
          <p:nvPr/>
        </p:nvSpPr>
        <p:spPr>
          <a:xfrm>
            <a:off x="589283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2" name="Rectangle 561"/>
          <p:cNvSpPr/>
          <p:nvPr/>
        </p:nvSpPr>
        <p:spPr>
          <a:xfrm>
            <a:off x="604046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3" name="Rectangle 562"/>
          <p:cNvSpPr/>
          <p:nvPr/>
        </p:nvSpPr>
        <p:spPr>
          <a:xfrm>
            <a:off x="618810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4" name="Rectangle 563"/>
          <p:cNvSpPr/>
          <p:nvPr/>
        </p:nvSpPr>
        <p:spPr>
          <a:xfrm>
            <a:off x="633574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5" name="Rectangle 564"/>
          <p:cNvSpPr/>
          <p:nvPr/>
        </p:nvSpPr>
        <p:spPr>
          <a:xfrm>
            <a:off x="648338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6" name="Rectangle 565"/>
          <p:cNvSpPr/>
          <p:nvPr/>
        </p:nvSpPr>
        <p:spPr>
          <a:xfrm>
            <a:off x="663101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7" name="Rectangle 566"/>
          <p:cNvSpPr/>
          <p:nvPr/>
        </p:nvSpPr>
        <p:spPr>
          <a:xfrm>
            <a:off x="677865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8" name="Rectangle 567"/>
          <p:cNvSpPr/>
          <p:nvPr/>
        </p:nvSpPr>
        <p:spPr>
          <a:xfrm>
            <a:off x="692629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9" name="Rectangle 568"/>
          <p:cNvSpPr/>
          <p:nvPr/>
        </p:nvSpPr>
        <p:spPr>
          <a:xfrm>
            <a:off x="707392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0" name="Rectangle 569"/>
          <p:cNvSpPr/>
          <p:nvPr/>
        </p:nvSpPr>
        <p:spPr>
          <a:xfrm>
            <a:off x="722156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1" name="Rectangle 570"/>
          <p:cNvSpPr/>
          <p:nvPr/>
        </p:nvSpPr>
        <p:spPr>
          <a:xfrm>
            <a:off x="736920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2" name="Rectangle 571"/>
          <p:cNvSpPr/>
          <p:nvPr/>
        </p:nvSpPr>
        <p:spPr>
          <a:xfrm>
            <a:off x="751683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3" name="Rectangle 572"/>
          <p:cNvSpPr/>
          <p:nvPr/>
        </p:nvSpPr>
        <p:spPr>
          <a:xfrm>
            <a:off x="766447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4" name="Rectangle 573"/>
          <p:cNvSpPr/>
          <p:nvPr/>
        </p:nvSpPr>
        <p:spPr>
          <a:xfrm>
            <a:off x="781211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5" name="Rectangle 574"/>
          <p:cNvSpPr/>
          <p:nvPr/>
        </p:nvSpPr>
        <p:spPr>
          <a:xfrm>
            <a:off x="795975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6" name="Rectangle 575"/>
          <p:cNvSpPr/>
          <p:nvPr/>
        </p:nvSpPr>
        <p:spPr>
          <a:xfrm>
            <a:off x="811849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7" name="Rectangle 576"/>
          <p:cNvSpPr/>
          <p:nvPr/>
        </p:nvSpPr>
        <p:spPr>
          <a:xfrm>
            <a:off x="826613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8" name="Rectangle 577"/>
          <p:cNvSpPr/>
          <p:nvPr/>
        </p:nvSpPr>
        <p:spPr>
          <a:xfrm>
            <a:off x="841377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9" name="Rectangle 578"/>
          <p:cNvSpPr/>
          <p:nvPr/>
        </p:nvSpPr>
        <p:spPr>
          <a:xfrm>
            <a:off x="856140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0" name="Rectangle 579"/>
          <p:cNvSpPr/>
          <p:nvPr/>
        </p:nvSpPr>
        <p:spPr>
          <a:xfrm>
            <a:off x="870904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1" name="Rectangle 580"/>
          <p:cNvSpPr/>
          <p:nvPr/>
        </p:nvSpPr>
        <p:spPr>
          <a:xfrm>
            <a:off x="885668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2" name="Rectangle 581"/>
          <p:cNvSpPr/>
          <p:nvPr/>
        </p:nvSpPr>
        <p:spPr>
          <a:xfrm>
            <a:off x="900431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3" name="Rectangle 582"/>
          <p:cNvSpPr/>
          <p:nvPr/>
        </p:nvSpPr>
        <p:spPr>
          <a:xfrm>
            <a:off x="915195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4" name="Rectangle 583"/>
          <p:cNvSpPr/>
          <p:nvPr/>
        </p:nvSpPr>
        <p:spPr>
          <a:xfrm>
            <a:off x="929959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5" name="Rectangle 584"/>
          <p:cNvSpPr/>
          <p:nvPr/>
        </p:nvSpPr>
        <p:spPr>
          <a:xfrm>
            <a:off x="944722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6" name="Rectangle 585"/>
          <p:cNvSpPr/>
          <p:nvPr/>
        </p:nvSpPr>
        <p:spPr>
          <a:xfrm>
            <a:off x="959486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7" name="Rectangle 586"/>
          <p:cNvSpPr/>
          <p:nvPr/>
        </p:nvSpPr>
        <p:spPr>
          <a:xfrm>
            <a:off x="974250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8" name="Rectangle 587"/>
          <p:cNvSpPr/>
          <p:nvPr/>
        </p:nvSpPr>
        <p:spPr>
          <a:xfrm>
            <a:off x="217968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9" name="Rectangle 588"/>
          <p:cNvSpPr/>
          <p:nvPr/>
        </p:nvSpPr>
        <p:spPr>
          <a:xfrm>
            <a:off x="232732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0" name="Rectangle 589"/>
          <p:cNvSpPr/>
          <p:nvPr/>
        </p:nvSpPr>
        <p:spPr>
          <a:xfrm>
            <a:off x="247496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1" name="Rectangle 590"/>
          <p:cNvSpPr/>
          <p:nvPr/>
        </p:nvSpPr>
        <p:spPr>
          <a:xfrm>
            <a:off x="262260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2" name="Rectangle 591"/>
          <p:cNvSpPr/>
          <p:nvPr/>
        </p:nvSpPr>
        <p:spPr>
          <a:xfrm>
            <a:off x="277023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3" name="Rectangle 592"/>
          <p:cNvSpPr/>
          <p:nvPr/>
        </p:nvSpPr>
        <p:spPr>
          <a:xfrm>
            <a:off x="291787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4" name="Rectangle 593"/>
          <p:cNvSpPr/>
          <p:nvPr/>
        </p:nvSpPr>
        <p:spPr>
          <a:xfrm>
            <a:off x="306551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5" name="Rectangle 594"/>
          <p:cNvSpPr/>
          <p:nvPr/>
        </p:nvSpPr>
        <p:spPr>
          <a:xfrm>
            <a:off x="321314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6" name="Rectangle 595"/>
          <p:cNvSpPr/>
          <p:nvPr/>
        </p:nvSpPr>
        <p:spPr>
          <a:xfrm>
            <a:off x="337189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7" name="Rectangle 596"/>
          <p:cNvSpPr/>
          <p:nvPr/>
        </p:nvSpPr>
        <p:spPr>
          <a:xfrm>
            <a:off x="351953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8" name="Rectangle 597"/>
          <p:cNvSpPr/>
          <p:nvPr/>
        </p:nvSpPr>
        <p:spPr>
          <a:xfrm>
            <a:off x="366716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9" name="Rectangle 598"/>
          <p:cNvSpPr/>
          <p:nvPr/>
        </p:nvSpPr>
        <p:spPr>
          <a:xfrm>
            <a:off x="381480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0" name="Rectangle 599"/>
          <p:cNvSpPr/>
          <p:nvPr/>
        </p:nvSpPr>
        <p:spPr>
          <a:xfrm>
            <a:off x="396244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1" name="Rectangle 600"/>
          <p:cNvSpPr/>
          <p:nvPr/>
        </p:nvSpPr>
        <p:spPr>
          <a:xfrm>
            <a:off x="411007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2" name="Rectangle 601"/>
          <p:cNvSpPr/>
          <p:nvPr/>
        </p:nvSpPr>
        <p:spPr>
          <a:xfrm>
            <a:off x="425771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3" name="Rectangle 602"/>
          <p:cNvSpPr/>
          <p:nvPr/>
        </p:nvSpPr>
        <p:spPr>
          <a:xfrm>
            <a:off x="440535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4" name="Rectangle 603"/>
          <p:cNvSpPr/>
          <p:nvPr/>
        </p:nvSpPr>
        <p:spPr>
          <a:xfrm>
            <a:off x="455299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5" name="Rectangle 604"/>
          <p:cNvSpPr/>
          <p:nvPr/>
        </p:nvSpPr>
        <p:spPr>
          <a:xfrm>
            <a:off x="470062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6" name="Rectangle 605"/>
          <p:cNvSpPr/>
          <p:nvPr/>
        </p:nvSpPr>
        <p:spPr>
          <a:xfrm>
            <a:off x="484826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7" name="Rectangle 606"/>
          <p:cNvSpPr/>
          <p:nvPr/>
        </p:nvSpPr>
        <p:spPr>
          <a:xfrm>
            <a:off x="499590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8" name="Rectangle 607"/>
          <p:cNvSpPr/>
          <p:nvPr/>
        </p:nvSpPr>
        <p:spPr>
          <a:xfrm>
            <a:off x="514353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9" name="Rectangle 608"/>
          <p:cNvSpPr/>
          <p:nvPr/>
        </p:nvSpPr>
        <p:spPr>
          <a:xfrm>
            <a:off x="529117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0" name="Rectangle 609"/>
          <p:cNvSpPr/>
          <p:nvPr/>
        </p:nvSpPr>
        <p:spPr>
          <a:xfrm>
            <a:off x="543881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1" name="Rectangle 610"/>
          <p:cNvSpPr/>
          <p:nvPr/>
        </p:nvSpPr>
        <p:spPr>
          <a:xfrm>
            <a:off x="558644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2" name="Rectangle 611"/>
          <p:cNvSpPr/>
          <p:nvPr/>
        </p:nvSpPr>
        <p:spPr>
          <a:xfrm>
            <a:off x="574519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3" name="Rectangle 612"/>
          <p:cNvSpPr/>
          <p:nvPr/>
        </p:nvSpPr>
        <p:spPr>
          <a:xfrm>
            <a:off x="589283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4" name="Rectangle 613"/>
          <p:cNvSpPr/>
          <p:nvPr/>
        </p:nvSpPr>
        <p:spPr>
          <a:xfrm>
            <a:off x="604046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5" name="Rectangle 614"/>
          <p:cNvSpPr/>
          <p:nvPr/>
        </p:nvSpPr>
        <p:spPr>
          <a:xfrm>
            <a:off x="618810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6" name="Rectangle 615"/>
          <p:cNvSpPr/>
          <p:nvPr/>
        </p:nvSpPr>
        <p:spPr>
          <a:xfrm>
            <a:off x="633574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7" name="Rectangle 616"/>
          <p:cNvSpPr/>
          <p:nvPr/>
        </p:nvSpPr>
        <p:spPr>
          <a:xfrm>
            <a:off x="648338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8" name="Rectangle 617"/>
          <p:cNvSpPr/>
          <p:nvPr/>
        </p:nvSpPr>
        <p:spPr>
          <a:xfrm>
            <a:off x="663101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9" name="Rectangle 618"/>
          <p:cNvSpPr/>
          <p:nvPr/>
        </p:nvSpPr>
        <p:spPr>
          <a:xfrm>
            <a:off x="677865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0" name="Rectangle 619"/>
          <p:cNvSpPr/>
          <p:nvPr/>
        </p:nvSpPr>
        <p:spPr>
          <a:xfrm>
            <a:off x="692629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1" name="Rectangle 620"/>
          <p:cNvSpPr/>
          <p:nvPr/>
        </p:nvSpPr>
        <p:spPr>
          <a:xfrm>
            <a:off x="707392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2" name="Rectangle 621"/>
          <p:cNvSpPr/>
          <p:nvPr/>
        </p:nvSpPr>
        <p:spPr>
          <a:xfrm>
            <a:off x="722156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3" name="Rectangle 622"/>
          <p:cNvSpPr/>
          <p:nvPr/>
        </p:nvSpPr>
        <p:spPr>
          <a:xfrm>
            <a:off x="736920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4" name="Rectangle 623"/>
          <p:cNvSpPr/>
          <p:nvPr/>
        </p:nvSpPr>
        <p:spPr>
          <a:xfrm>
            <a:off x="751683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5" name="Rectangle 624"/>
          <p:cNvSpPr/>
          <p:nvPr/>
        </p:nvSpPr>
        <p:spPr>
          <a:xfrm>
            <a:off x="766447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6" name="Rectangle 625"/>
          <p:cNvSpPr/>
          <p:nvPr/>
        </p:nvSpPr>
        <p:spPr>
          <a:xfrm>
            <a:off x="781211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7" name="Rectangle 626"/>
          <p:cNvSpPr/>
          <p:nvPr/>
        </p:nvSpPr>
        <p:spPr>
          <a:xfrm>
            <a:off x="795975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8" name="Rectangle 627"/>
          <p:cNvSpPr/>
          <p:nvPr/>
        </p:nvSpPr>
        <p:spPr>
          <a:xfrm>
            <a:off x="811849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9" name="Rectangle 628"/>
          <p:cNvSpPr/>
          <p:nvPr/>
        </p:nvSpPr>
        <p:spPr>
          <a:xfrm>
            <a:off x="826613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0" name="Rectangle 629"/>
          <p:cNvSpPr/>
          <p:nvPr/>
        </p:nvSpPr>
        <p:spPr>
          <a:xfrm>
            <a:off x="841377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1" name="Rectangle 630"/>
          <p:cNvSpPr/>
          <p:nvPr/>
        </p:nvSpPr>
        <p:spPr>
          <a:xfrm>
            <a:off x="856140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2" name="Rectangle 631"/>
          <p:cNvSpPr/>
          <p:nvPr/>
        </p:nvSpPr>
        <p:spPr>
          <a:xfrm>
            <a:off x="870904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3" name="Rectangle 632"/>
          <p:cNvSpPr/>
          <p:nvPr/>
        </p:nvSpPr>
        <p:spPr>
          <a:xfrm>
            <a:off x="885668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4" name="Rectangle 633"/>
          <p:cNvSpPr/>
          <p:nvPr/>
        </p:nvSpPr>
        <p:spPr>
          <a:xfrm>
            <a:off x="900431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5" name="Rectangle 634"/>
          <p:cNvSpPr/>
          <p:nvPr/>
        </p:nvSpPr>
        <p:spPr>
          <a:xfrm>
            <a:off x="915195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6" name="Rectangle 635"/>
          <p:cNvSpPr/>
          <p:nvPr/>
        </p:nvSpPr>
        <p:spPr>
          <a:xfrm>
            <a:off x="929959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7" name="Rectangle 636"/>
          <p:cNvSpPr/>
          <p:nvPr/>
        </p:nvSpPr>
        <p:spPr>
          <a:xfrm>
            <a:off x="944722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8" name="Rectangle 637"/>
          <p:cNvSpPr/>
          <p:nvPr/>
        </p:nvSpPr>
        <p:spPr>
          <a:xfrm>
            <a:off x="959486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9" name="Rectangle 638"/>
          <p:cNvSpPr/>
          <p:nvPr/>
        </p:nvSpPr>
        <p:spPr>
          <a:xfrm>
            <a:off x="974250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0" name="Rectangle 639"/>
          <p:cNvSpPr/>
          <p:nvPr/>
        </p:nvSpPr>
        <p:spPr>
          <a:xfrm>
            <a:off x="217968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1" name="Rectangle 640"/>
          <p:cNvSpPr/>
          <p:nvPr/>
        </p:nvSpPr>
        <p:spPr>
          <a:xfrm>
            <a:off x="232732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2" name="Rectangle 641"/>
          <p:cNvSpPr/>
          <p:nvPr/>
        </p:nvSpPr>
        <p:spPr>
          <a:xfrm>
            <a:off x="247496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3" name="Rectangle 642"/>
          <p:cNvSpPr/>
          <p:nvPr/>
        </p:nvSpPr>
        <p:spPr>
          <a:xfrm>
            <a:off x="262260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4" name="Rectangle 643"/>
          <p:cNvSpPr/>
          <p:nvPr/>
        </p:nvSpPr>
        <p:spPr>
          <a:xfrm>
            <a:off x="277023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5" name="Rectangle 644"/>
          <p:cNvSpPr/>
          <p:nvPr/>
        </p:nvSpPr>
        <p:spPr>
          <a:xfrm>
            <a:off x="291787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6" name="Rectangle 645"/>
          <p:cNvSpPr/>
          <p:nvPr/>
        </p:nvSpPr>
        <p:spPr>
          <a:xfrm>
            <a:off x="306551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7" name="Rectangle 646"/>
          <p:cNvSpPr/>
          <p:nvPr/>
        </p:nvSpPr>
        <p:spPr>
          <a:xfrm>
            <a:off x="321314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8" name="Rectangle 647"/>
          <p:cNvSpPr/>
          <p:nvPr/>
        </p:nvSpPr>
        <p:spPr>
          <a:xfrm>
            <a:off x="337189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9" name="Rectangle 648"/>
          <p:cNvSpPr/>
          <p:nvPr/>
        </p:nvSpPr>
        <p:spPr>
          <a:xfrm>
            <a:off x="351953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0" name="Rectangle 649"/>
          <p:cNvSpPr/>
          <p:nvPr/>
        </p:nvSpPr>
        <p:spPr>
          <a:xfrm>
            <a:off x="366716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1" name="Rectangle 650"/>
          <p:cNvSpPr/>
          <p:nvPr/>
        </p:nvSpPr>
        <p:spPr>
          <a:xfrm>
            <a:off x="381480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2" name="Rectangle 651"/>
          <p:cNvSpPr/>
          <p:nvPr/>
        </p:nvSpPr>
        <p:spPr>
          <a:xfrm>
            <a:off x="396244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3" name="Rectangle 652"/>
          <p:cNvSpPr/>
          <p:nvPr/>
        </p:nvSpPr>
        <p:spPr>
          <a:xfrm>
            <a:off x="411007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4" name="Rectangle 653"/>
          <p:cNvSpPr/>
          <p:nvPr/>
        </p:nvSpPr>
        <p:spPr>
          <a:xfrm>
            <a:off x="425771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5" name="Rectangle 654"/>
          <p:cNvSpPr/>
          <p:nvPr/>
        </p:nvSpPr>
        <p:spPr>
          <a:xfrm>
            <a:off x="440535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6" name="Rectangle 655"/>
          <p:cNvSpPr/>
          <p:nvPr/>
        </p:nvSpPr>
        <p:spPr>
          <a:xfrm>
            <a:off x="455299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7" name="Rectangle 656"/>
          <p:cNvSpPr/>
          <p:nvPr/>
        </p:nvSpPr>
        <p:spPr>
          <a:xfrm>
            <a:off x="470062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8" name="Rectangle 657"/>
          <p:cNvSpPr/>
          <p:nvPr/>
        </p:nvSpPr>
        <p:spPr>
          <a:xfrm>
            <a:off x="484826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9" name="Rectangle 658"/>
          <p:cNvSpPr/>
          <p:nvPr/>
        </p:nvSpPr>
        <p:spPr>
          <a:xfrm>
            <a:off x="499590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0" name="Rectangle 659"/>
          <p:cNvSpPr/>
          <p:nvPr/>
        </p:nvSpPr>
        <p:spPr>
          <a:xfrm>
            <a:off x="514353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1" name="Rectangle 660"/>
          <p:cNvSpPr/>
          <p:nvPr/>
        </p:nvSpPr>
        <p:spPr>
          <a:xfrm>
            <a:off x="529117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2" name="Rectangle 661"/>
          <p:cNvSpPr/>
          <p:nvPr/>
        </p:nvSpPr>
        <p:spPr>
          <a:xfrm>
            <a:off x="543881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3" name="Rectangle 662"/>
          <p:cNvSpPr/>
          <p:nvPr/>
        </p:nvSpPr>
        <p:spPr>
          <a:xfrm>
            <a:off x="558644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4" name="Rectangle 663"/>
          <p:cNvSpPr/>
          <p:nvPr/>
        </p:nvSpPr>
        <p:spPr>
          <a:xfrm>
            <a:off x="574519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5" name="Rectangle 664"/>
          <p:cNvSpPr/>
          <p:nvPr/>
        </p:nvSpPr>
        <p:spPr>
          <a:xfrm>
            <a:off x="589283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6" name="Rectangle 665"/>
          <p:cNvSpPr/>
          <p:nvPr/>
        </p:nvSpPr>
        <p:spPr>
          <a:xfrm>
            <a:off x="604046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7" name="Rectangle 666"/>
          <p:cNvSpPr/>
          <p:nvPr/>
        </p:nvSpPr>
        <p:spPr>
          <a:xfrm>
            <a:off x="618810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8" name="Rectangle 667"/>
          <p:cNvSpPr/>
          <p:nvPr/>
        </p:nvSpPr>
        <p:spPr>
          <a:xfrm>
            <a:off x="633574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9" name="Rectangle 668"/>
          <p:cNvSpPr/>
          <p:nvPr/>
        </p:nvSpPr>
        <p:spPr>
          <a:xfrm>
            <a:off x="648338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0" name="Rectangle 669"/>
          <p:cNvSpPr/>
          <p:nvPr/>
        </p:nvSpPr>
        <p:spPr>
          <a:xfrm>
            <a:off x="663101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1" name="Rectangle 670"/>
          <p:cNvSpPr/>
          <p:nvPr/>
        </p:nvSpPr>
        <p:spPr>
          <a:xfrm>
            <a:off x="677865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2" name="Rectangle 671"/>
          <p:cNvSpPr/>
          <p:nvPr/>
        </p:nvSpPr>
        <p:spPr>
          <a:xfrm>
            <a:off x="692629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3" name="Rectangle 672"/>
          <p:cNvSpPr/>
          <p:nvPr/>
        </p:nvSpPr>
        <p:spPr>
          <a:xfrm>
            <a:off x="707392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4" name="Rectangle 673"/>
          <p:cNvSpPr/>
          <p:nvPr/>
        </p:nvSpPr>
        <p:spPr>
          <a:xfrm>
            <a:off x="722156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5" name="Rectangle 674"/>
          <p:cNvSpPr/>
          <p:nvPr/>
        </p:nvSpPr>
        <p:spPr>
          <a:xfrm>
            <a:off x="736920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6" name="Rectangle 675"/>
          <p:cNvSpPr/>
          <p:nvPr/>
        </p:nvSpPr>
        <p:spPr>
          <a:xfrm>
            <a:off x="751683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7" name="Rectangle 676"/>
          <p:cNvSpPr/>
          <p:nvPr/>
        </p:nvSpPr>
        <p:spPr>
          <a:xfrm>
            <a:off x="766447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8" name="Rectangle 677"/>
          <p:cNvSpPr/>
          <p:nvPr/>
        </p:nvSpPr>
        <p:spPr>
          <a:xfrm>
            <a:off x="781211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9" name="Rectangle 678"/>
          <p:cNvSpPr/>
          <p:nvPr/>
        </p:nvSpPr>
        <p:spPr>
          <a:xfrm>
            <a:off x="795975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0" name="Rectangle 679"/>
          <p:cNvSpPr/>
          <p:nvPr/>
        </p:nvSpPr>
        <p:spPr>
          <a:xfrm>
            <a:off x="811849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1" name="Rectangle 680"/>
          <p:cNvSpPr/>
          <p:nvPr/>
        </p:nvSpPr>
        <p:spPr>
          <a:xfrm>
            <a:off x="826613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2" name="Rectangle 681"/>
          <p:cNvSpPr/>
          <p:nvPr/>
        </p:nvSpPr>
        <p:spPr>
          <a:xfrm>
            <a:off x="841377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3" name="Rectangle 682"/>
          <p:cNvSpPr/>
          <p:nvPr/>
        </p:nvSpPr>
        <p:spPr>
          <a:xfrm>
            <a:off x="856140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4" name="Rectangle 683"/>
          <p:cNvSpPr/>
          <p:nvPr/>
        </p:nvSpPr>
        <p:spPr>
          <a:xfrm>
            <a:off x="870904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5" name="Rectangle 684"/>
          <p:cNvSpPr/>
          <p:nvPr/>
        </p:nvSpPr>
        <p:spPr>
          <a:xfrm>
            <a:off x="885668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6" name="Rectangle 685"/>
          <p:cNvSpPr/>
          <p:nvPr/>
        </p:nvSpPr>
        <p:spPr>
          <a:xfrm>
            <a:off x="900431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7" name="Rectangle 686"/>
          <p:cNvSpPr/>
          <p:nvPr/>
        </p:nvSpPr>
        <p:spPr>
          <a:xfrm>
            <a:off x="915195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8" name="Rectangle 687"/>
          <p:cNvSpPr/>
          <p:nvPr/>
        </p:nvSpPr>
        <p:spPr>
          <a:xfrm>
            <a:off x="929959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9" name="Rectangle 688"/>
          <p:cNvSpPr/>
          <p:nvPr/>
        </p:nvSpPr>
        <p:spPr>
          <a:xfrm>
            <a:off x="944722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0" name="Rectangle 689"/>
          <p:cNvSpPr/>
          <p:nvPr/>
        </p:nvSpPr>
        <p:spPr>
          <a:xfrm>
            <a:off x="959486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1" name="Rectangle 690"/>
          <p:cNvSpPr/>
          <p:nvPr/>
        </p:nvSpPr>
        <p:spPr>
          <a:xfrm>
            <a:off x="974250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2" name="Rectangle 691"/>
          <p:cNvSpPr/>
          <p:nvPr/>
        </p:nvSpPr>
        <p:spPr>
          <a:xfrm>
            <a:off x="217968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3" name="Rectangle 692"/>
          <p:cNvSpPr/>
          <p:nvPr/>
        </p:nvSpPr>
        <p:spPr>
          <a:xfrm>
            <a:off x="232732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4" name="Rectangle 693"/>
          <p:cNvSpPr/>
          <p:nvPr/>
        </p:nvSpPr>
        <p:spPr>
          <a:xfrm>
            <a:off x="247496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5" name="Rectangle 694"/>
          <p:cNvSpPr/>
          <p:nvPr/>
        </p:nvSpPr>
        <p:spPr>
          <a:xfrm>
            <a:off x="262260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6" name="Rectangle 695"/>
          <p:cNvSpPr/>
          <p:nvPr/>
        </p:nvSpPr>
        <p:spPr>
          <a:xfrm>
            <a:off x="277023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7" name="Rectangle 696"/>
          <p:cNvSpPr/>
          <p:nvPr/>
        </p:nvSpPr>
        <p:spPr>
          <a:xfrm>
            <a:off x="291787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8" name="Rectangle 697"/>
          <p:cNvSpPr/>
          <p:nvPr/>
        </p:nvSpPr>
        <p:spPr>
          <a:xfrm>
            <a:off x="306551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9" name="Rectangle 698"/>
          <p:cNvSpPr/>
          <p:nvPr/>
        </p:nvSpPr>
        <p:spPr>
          <a:xfrm>
            <a:off x="321314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0" name="Rectangle 699"/>
          <p:cNvSpPr/>
          <p:nvPr/>
        </p:nvSpPr>
        <p:spPr>
          <a:xfrm>
            <a:off x="337189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1" name="Rectangle 700"/>
          <p:cNvSpPr/>
          <p:nvPr/>
        </p:nvSpPr>
        <p:spPr>
          <a:xfrm>
            <a:off x="351953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2" name="Rectangle 701"/>
          <p:cNvSpPr/>
          <p:nvPr/>
        </p:nvSpPr>
        <p:spPr>
          <a:xfrm>
            <a:off x="366716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3" name="Rectangle 702"/>
          <p:cNvSpPr/>
          <p:nvPr/>
        </p:nvSpPr>
        <p:spPr>
          <a:xfrm>
            <a:off x="381480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4" name="Rectangle 703"/>
          <p:cNvSpPr/>
          <p:nvPr/>
        </p:nvSpPr>
        <p:spPr>
          <a:xfrm>
            <a:off x="396244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5" name="Rectangle 704"/>
          <p:cNvSpPr/>
          <p:nvPr/>
        </p:nvSpPr>
        <p:spPr>
          <a:xfrm>
            <a:off x="411007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6" name="Rectangle 705"/>
          <p:cNvSpPr/>
          <p:nvPr/>
        </p:nvSpPr>
        <p:spPr>
          <a:xfrm>
            <a:off x="425771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7" name="Rectangle 706"/>
          <p:cNvSpPr/>
          <p:nvPr/>
        </p:nvSpPr>
        <p:spPr>
          <a:xfrm>
            <a:off x="440535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8" name="Rectangle 707"/>
          <p:cNvSpPr/>
          <p:nvPr/>
        </p:nvSpPr>
        <p:spPr>
          <a:xfrm>
            <a:off x="455299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9" name="Rectangle 708"/>
          <p:cNvSpPr/>
          <p:nvPr/>
        </p:nvSpPr>
        <p:spPr>
          <a:xfrm>
            <a:off x="470062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0" name="Rectangle 709"/>
          <p:cNvSpPr/>
          <p:nvPr/>
        </p:nvSpPr>
        <p:spPr>
          <a:xfrm>
            <a:off x="484826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1" name="Rectangle 710"/>
          <p:cNvSpPr/>
          <p:nvPr/>
        </p:nvSpPr>
        <p:spPr>
          <a:xfrm>
            <a:off x="499590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2" name="Rectangle 711"/>
          <p:cNvSpPr/>
          <p:nvPr/>
        </p:nvSpPr>
        <p:spPr>
          <a:xfrm>
            <a:off x="514353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3" name="Rectangle 712"/>
          <p:cNvSpPr/>
          <p:nvPr/>
        </p:nvSpPr>
        <p:spPr>
          <a:xfrm>
            <a:off x="529117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4" name="Rectangle 713"/>
          <p:cNvSpPr/>
          <p:nvPr/>
        </p:nvSpPr>
        <p:spPr>
          <a:xfrm>
            <a:off x="543881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5" name="Rectangle 714"/>
          <p:cNvSpPr/>
          <p:nvPr/>
        </p:nvSpPr>
        <p:spPr>
          <a:xfrm>
            <a:off x="558644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6" name="Rectangle 715"/>
          <p:cNvSpPr/>
          <p:nvPr/>
        </p:nvSpPr>
        <p:spPr>
          <a:xfrm>
            <a:off x="574519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" name="Rectangle 716"/>
          <p:cNvSpPr/>
          <p:nvPr/>
        </p:nvSpPr>
        <p:spPr>
          <a:xfrm>
            <a:off x="589283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8" name="Rectangle 717"/>
          <p:cNvSpPr/>
          <p:nvPr/>
        </p:nvSpPr>
        <p:spPr>
          <a:xfrm>
            <a:off x="604046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9" name="Rectangle 718"/>
          <p:cNvSpPr/>
          <p:nvPr/>
        </p:nvSpPr>
        <p:spPr>
          <a:xfrm>
            <a:off x="618810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0" name="Rectangle 719"/>
          <p:cNvSpPr/>
          <p:nvPr/>
        </p:nvSpPr>
        <p:spPr>
          <a:xfrm>
            <a:off x="633574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1" name="Rectangle 720"/>
          <p:cNvSpPr/>
          <p:nvPr/>
        </p:nvSpPr>
        <p:spPr>
          <a:xfrm>
            <a:off x="648338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2" name="Rectangle 721"/>
          <p:cNvSpPr/>
          <p:nvPr/>
        </p:nvSpPr>
        <p:spPr>
          <a:xfrm>
            <a:off x="663101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3" name="Rectangle 722"/>
          <p:cNvSpPr/>
          <p:nvPr/>
        </p:nvSpPr>
        <p:spPr>
          <a:xfrm>
            <a:off x="677865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4" name="Rectangle 723"/>
          <p:cNvSpPr/>
          <p:nvPr/>
        </p:nvSpPr>
        <p:spPr>
          <a:xfrm>
            <a:off x="692629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5" name="Rectangle 724"/>
          <p:cNvSpPr/>
          <p:nvPr/>
        </p:nvSpPr>
        <p:spPr>
          <a:xfrm>
            <a:off x="707392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6" name="Rectangle 725"/>
          <p:cNvSpPr/>
          <p:nvPr/>
        </p:nvSpPr>
        <p:spPr>
          <a:xfrm>
            <a:off x="722156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7" name="Rectangle 726"/>
          <p:cNvSpPr/>
          <p:nvPr/>
        </p:nvSpPr>
        <p:spPr>
          <a:xfrm>
            <a:off x="736920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8" name="Rectangle 727"/>
          <p:cNvSpPr/>
          <p:nvPr/>
        </p:nvSpPr>
        <p:spPr>
          <a:xfrm>
            <a:off x="751683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9" name="Rectangle 728"/>
          <p:cNvSpPr/>
          <p:nvPr/>
        </p:nvSpPr>
        <p:spPr>
          <a:xfrm>
            <a:off x="766447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0" name="Rectangle 729"/>
          <p:cNvSpPr/>
          <p:nvPr/>
        </p:nvSpPr>
        <p:spPr>
          <a:xfrm>
            <a:off x="781211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1" name="Rectangle 730"/>
          <p:cNvSpPr/>
          <p:nvPr/>
        </p:nvSpPr>
        <p:spPr>
          <a:xfrm>
            <a:off x="795975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2" name="Rectangle 731"/>
          <p:cNvSpPr/>
          <p:nvPr/>
        </p:nvSpPr>
        <p:spPr>
          <a:xfrm>
            <a:off x="811849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3" name="Rectangle 732"/>
          <p:cNvSpPr/>
          <p:nvPr/>
        </p:nvSpPr>
        <p:spPr>
          <a:xfrm>
            <a:off x="826613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4" name="Rectangle 733"/>
          <p:cNvSpPr/>
          <p:nvPr/>
        </p:nvSpPr>
        <p:spPr>
          <a:xfrm>
            <a:off x="841377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5" name="Rectangle 734"/>
          <p:cNvSpPr/>
          <p:nvPr/>
        </p:nvSpPr>
        <p:spPr>
          <a:xfrm>
            <a:off x="856140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6" name="Rectangle 735"/>
          <p:cNvSpPr/>
          <p:nvPr/>
        </p:nvSpPr>
        <p:spPr>
          <a:xfrm>
            <a:off x="870904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7" name="Rectangle 736"/>
          <p:cNvSpPr/>
          <p:nvPr/>
        </p:nvSpPr>
        <p:spPr>
          <a:xfrm>
            <a:off x="885668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8" name="Rectangle 737"/>
          <p:cNvSpPr/>
          <p:nvPr/>
        </p:nvSpPr>
        <p:spPr>
          <a:xfrm>
            <a:off x="900431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9" name="Rectangle 738"/>
          <p:cNvSpPr/>
          <p:nvPr/>
        </p:nvSpPr>
        <p:spPr>
          <a:xfrm>
            <a:off x="915195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0" name="Rectangle 739"/>
          <p:cNvSpPr/>
          <p:nvPr/>
        </p:nvSpPr>
        <p:spPr>
          <a:xfrm>
            <a:off x="929959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1" name="Rectangle 740"/>
          <p:cNvSpPr/>
          <p:nvPr/>
        </p:nvSpPr>
        <p:spPr>
          <a:xfrm>
            <a:off x="944722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2" name="Rectangle 741"/>
          <p:cNvSpPr/>
          <p:nvPr/>
        </p:nvSpPr>
        <p:spPr>
          <a:xfrm>
            <a:off x="959486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3" name="Rectangle 742"/>
          <p:cNvSpPr/>
          <p:nvPr/>
        </p:nvSpPr>
        <p:spPr>
          <a:xfrm>
            <a:off x="974250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4" name="Rectangle 743"/>
          <p:cNvSpPr/>
          <p:nvPr/>
        </p:nvSpPr>
        <p:spPr>
          <a:xfrm>
            <a:off x="217968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5" name="Rectangle 744"/>
          <p:cNvSpPr/>
          <p:nvPr/>
        </p:nvSpPr>
        <p:spPr>
          <a:xfrm>
            <a:off x="2327326" y="21780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6" name="Rectangle 745"/>
          <p:cNvSpPr/>
          <p:nvPr/>
        </p:nvSpPr>
        <p:spPr>
          <a:xfrm>
            <a:off x="2474963" y="21780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7" name="Rectangle 746"/>
          <p:cNvSpPr/>
          <p:nvPr/>
        </p:nvSpPr>
        <p:spPr>
          <a:xfrm>
            <a:off x="2622600" y="21780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8" name="Rectangle 747"/>
          <p:cNvSpPr/>
          <p:nvPr/>
        </p:nvSpPr>
        <p:spPr>
          <a:xfrm>
            <a:off x="2770237" y="21780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9" name="Rectangle 748"/>
          <p:cNvSpPr/>
          <p:nvPr/>
        </p:nvSpPr>
        <p:spPr>
          <a:xfrm>
            <a:off x="2917874" y="21780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0" name="Rectangle 749"/>
          <p:cNvSpPr/>
          <p:nvPr/>
        </p:nvSpPr>
        <p:spPr>
          <a:xfrm>
            <a:off x="3065511" y="21780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1" name="Rectangle 750"/>
          <p:cNvSpPr/>
          <p:nvPr/>
        </p:nvSpPr>
        <p:spPr>
          <a:xfrm>
            <a:off x="3213148" y="21780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2" name="Rectangle 751"/>
          <p:cNvSpPr/>
          <p:nvPr/>
        </p:nvSpPr>
        <p:spPr>
          <a:xfrm>
            <a:off x="3371894" y="21780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3" name="Rectangle 752"/>
          <p:cNvSpPr/>
          <p:nvPr/>
        </p:nvSpPr>
        <p:spPr>
          <a:xfrm>
            <a:off x="3519531" y="21780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4" name="Rectangle 753"/>
          <p:cNvSpPr/>
          <p:nvPr/>
        </p:nvSpPr>
        <p:spPr>
          <a:xfrm>
            <a:off x="3667168" y="21780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5" name="Rectangle 754"/>
          <p:cNvSpPr/>
          <p:nvPr/>
        </p:nvSpPr>
        <p:spPr>
          <a:xfrm>
            <a:off x="3814805" y="21780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6" name="Rectangle 755"/>
          <p:cNvSpPr/>
          <p:nvPr/>
        </p:nvSpPr>
        <p:spPr>
          <a:xfrm>
            <a:off x="3962442" y="21780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7" name="Rectangle 756"/>
          <p:cNvSpPr/>
          <p:nvPr/>
        </p:nvSpPr>
        <p:spPr>
          <a:xfrm>
            <a:off x="4110079" y="21780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8" name="Rectangle 757"/>
          <p:cNvSpPr/>
          <p:nvPr/>
        </p:nvSpPr>
        <p:spPr>
          <a:xfrm>
            <a:off x="4257716" y="21780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9" name="Rectangle 758"/>
          <p:cNvSpPr/>
          <p:nvPr/>
        </p:nvSpPr>
        <p:spPr>
          <a:xfrm>
            <a:off x="4405353" y="21780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0" name="Rectangle 759"/>
          <p:cNvSpPr/>
          <p:nvPr/>
        </p:nvSpPr>
        <p:spPr>
          <a:xfrm>
            <a:off x="4552990" y="21780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1" name="Rectangle 760"/>
          <p:cNvSpPr/>
          <p:nvPr/>
        </p:nvSpPr>
        <p:spPr>
          <a:xfrm>
            <a:off x="4700627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2" name="Rectangle 761"/>
          <p:cNvSpPr/>
          <p:nvPr/>
        </p:nvSpPr>
        <p:spPr>
          <a:xfrm>
            <a:off x="484826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3" name="Rectangle 762"/>
          <p:cNvSpPr/>
          <p:nvPr/>
        </p:nvSpPr>
        <p:spPr>
          <a:xfrm>
            <a:off x="499590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4" name="Rectangle 763"/>
          <p:cNvSpPr/>
          <p:nvPr/>
        </p:nvSpPr>
        <p:spPr>
          <a:xfrm>
            <a:off x="514353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5" name="Rectangle 764"/>
          <p:cNvSpPr/>
          <p:nvPr/>
        </p:nvSpPr>
        <p:spPr>
          <a:xfrm>
            <a:off x="529117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6" name="Rectangle 765"/>
          <p:cNvSpPr/>
          <p:nvPr/>
        </p:nvSpPr>
        <p:spPr>
          <a:xfrm>
            <a:off x="543881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7" name="Rectangle 766"/>
          <p:cNvSpPr/>
          <p:nvPr/>
        </p:nvSpPr>
        <p:spPr>
          <a:xfrm>
            <a:off x="558644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8" name="Rectangle 767"/>
          <p:cNvSpPr/>
          <p:nvPr/>
        </p:nvSpPr>
        <p:spPr>
          <a:xfrm>
            <a:off x="574519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9" name="Rectangle 768"/>
          <p:cNvSpPr/>
          <p:nvPr/>
        </p:nvSpPr>
        <p:spPr>
          <a:xfrm>
            <a:off x="589283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0" name="Rectangle 769"/>
          <p:cNvSpPr/>
          <p:nvPr/>
        </p:nvSpPr>
        <p:spPr>
          <a:xfrm>
            <a:off x="604046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1" name="Rectangle 770"/>
          <p:cNvSpPr/>
          <p:nvPr/>
        </p:nvSpPr>
        <p:spPr>
          <a:xfrm>
            <a:off x="618810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2" name="Rectangle 771"/>
          <p:cNvSpPr/>
          <p:nvPr/>
        </p:nvSpPr>
        <p:spPr>
          <a:xfrm>
            <a:off x="633574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3" name="Rectangle 772"/>
          <p:cNvSpPr/>
          <p:nvPr/>
        </p:nvSpPr>
        <p:spPr>
          <a:xfrm>
            <a:off x="648338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4" name="Rectangle 773"/>
          <p:cNvSpPr/>
          <p:nvPr/>
        </p:nvSpPr>
        <p:spPr>
          <a:xfrm>
            <a:off x="6631017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5" name="Rectangle 774"/>
          <p:cNvSpPr/>
          <p:nvPr/>
        </p:nvSpPr>
        <p:spPr>
          <a:xfrm>
            <a:off x="677865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6" name="Rectangle 775"/>
          <p:cNvSpPr/>
          <p:nvPr/>
        </p:nvSpPr>
        <p:spPr>
          <a:xfrm>
            <a:off x="692629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7" name="Rectangle 776"/>
          <p:cNvSpPr/>
          <p:nvPr/>
        </p:nvSpPr>
        <p:spPr>
          <a:xfrm>
            <a:off x="707392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8" name="Rectangle 777"/>
          <p:cNvSpPr/>
          <p:nvPr/>
        </p:nvSpPr>
        <p:spPr>
          <a:xfrm>
            <a:off x="722156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9" name="Rectangle 778"/>
          <p:cNvSpPr/>
          <p:nvPr/>
        </p:nvSpPr>
        <p:spPr>
          <a:xfrm>
            <a:off x="736920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0" name="Rectangle 779"/>
          <p:cNvSpPr/>
          <p:nvPr/>
        </p:nvSpPr>
        <p:spPr>
          <a:xfrm>
            <a:off x="751683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1" name="Rectangle 780"/>
          <p:cNvSpPr/>
          <p:nvPr/>
        </p:nvSpPr>
        <p:spPr>
          <a:xfrm>
            <a:off x="766447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2" name="Rectangle 781"/>
          <p:cNvSpPr/>
          <p:nvPr/>
        </p:nvSpPr>
        <p:spPr>
          <a:xfrm>
            <a:off x="781211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3" name="Rectangle 782"/>
          <p:cNvSpPr/>
          <p:nvPr/>
        </p:nvSpPr>
        <p:spPr>
          <a:xfrm>
            <a:off x="795975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4" name="Rectangle 783"/>
          <p:cNvSpPr/>
          <p:nvPr/>
        </p:nvSpPr>
        <p:spPr>
          <a:xfrm>
            <a:off x="811849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5" name="Rectangle 784"/>
          <p:cNvSpPr/>
          <p:nvPr/>
        </p:nvSpPr>
        <p:spPr>
          <a:xfrm>
            <a:off x="826613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6" name="Rectangle 785"/>
          <p:cNvSpPr/>
          <p:nvPr/>
        </p:nvSpPr>
        <p:spPr>
          <a:xfrm>
            <a:off x="841377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7" name="Rectangle 786"/>
          <p:cNvSpPr/>
          <p:nvPr/>
        </p:nvSpPr>
        <p:spPr>
          <a:xfrm>
            <a:off x="8561407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8" name="Rectangle 787"/>
          <p:cNvSpPr/>
          <p:nvPr/>
        </p:nvSpPr>
        <p:spPr>
          <a:xfrm>
            <a:off x="870904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9" name="Rectangle 788"/>
          <p:cNvSpPr/>
          <p:nvPr/>
        </p:nvSpPr>
        <p:spPr>
          <a:xfrm>
            <a:off x="885668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0" name="Rectangle 789"/>
          <p:cNvSpPr/>
          <p:nvPr/>
        </p:nvSpPr>
        <p:spPr>
          <a:xfrm>
            <a:off x="900431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1" name="Rectangle 790"/>
          <p:cNvSpPr/>
          <p:nvPr/>
        </p:nvSpPr>
        <p:spPr>
          <a:xfrm>
            <a:off x="915195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2" name="Rectangle 791"/>
          <p:cNvSpPr/>
          <p:nvPr/>
        </p:nvSpPr>
        <p:spPr>
          <a:xfrm>
            <a:off x="929959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3" name="Rectangle 792"/>
          <p:cNvSpPr/>
          <p:nvPr/>
        </p:nvSpPr>
        <p:spPr>
          <a:xfrm>
            <a:off x="944722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4" name="Rectangle 793"/>
          <p:cNvSpPr/>
          <p:nvPr/>
        </p:nvSpPr>
        <p:spPr>
          <a:xfrm>
            <a:off x="959486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5" name="Rectangle 794"/>
          <p:cNvSpPr/>
          <p:nvPr/>
        </p:nvSpPr>
        <p:spPr>
          <a:xfrm>
            <a:off x="974250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6" name="Rectangle 795"/>
          <p:cNvSpPr/>
          <p:nvPr/>
        </p:nvSpPr>
        <p:spPr>
          <a:xfrm>
            <a:off x="2179689" y="2314607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7" name="Rectangle 796"/>
          <p:cNvSpPr/>
          <p:nvPr/>
        </p:nvSpPr>
        <p:spPr>
          <a:xfrm>
            <a:off x="2327326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8" name="Rectangle 797"/>
          <p:cNvSpPr/>
          <p:nvPr/>
        </p:nvSpPr>
        <p:spPr>
          <a:xfrm>
            <a:off x="2474963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99" name="Rectangle 798"/>
          <p:cNvSpPr/>
          <p:nvPr/>
        </p:nvSpPr>
        <p:spPr>
          <a:xfrm>
            <a:off x="2622600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0" name="Rectangle 799"/>
          <p:cNvSpPr/>
          <p:nvPr/>
        </p:nvSpPr>
        <p:spPr>
          <a:xfrm>
            <a:off x="2770237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1" name="Rectangle 800"/>
          <p:cNvSpPr/>
          <p:nvPr/>
        </p:nvSpPr>
        <p:spPr>
          <a:xfrm>
            <a:off x="2917874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2" name="Rectangle 801"/>
          <p:cNvSpPr/>
          <p:nvPr/>
        </p:nvSpPr>
        <p:spPr>
          <a:xfrm>
            <a:off x="3065511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3" name="Rectangle 802"/>
          <p:cNvSpPr/>
          <p:nvPr/>
        </p:nvSpPr>
        <p:spPr>
          <a:xfrm>
            <a:off x="3213148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4" name="Rectangle 803"/>
          <p:cNvSpPr/>
          <p:nvPr/>
        </p:nvSpPr>
        <p:spPr>
          <a:xfrm>
            <a:off x="3371894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5" name="Rectangle 804"/>
          <p:cNvSpPr/>
          <p:nvPr/>
        </p:nvSpPr>
        <p:spPr>
          <a:xfrm>
            <a:off x="3519531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6" name="Rectangle 805"/>
          <p:cNvSpPr/>
          <p:nvPr/>
        </p:nvSpPr>
        <p:spPr>
          <a:xfrm>
            <a:off x="3667168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7" name="Rectangle 806"/>
          <p:cNvSpPr/>
          <p:nvPr/>
        </p:nvSpPr>
        <p:spPr>
          <a:xfrm>
            <a:off x="3814805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8" name="Rectangle 807"/>
          <p:cNvSpPr/>
          <p:nvPr/>
        </p:nvSpPr>
        <p:spPr>
          <a:xfrm>
            <a:off x="3962442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9" name="Rectangle 808"/>
          <p:cNvSpPr/>
          <p:nvPr/>
        </p:nvSpPr>
        <p:spPr>
          <a:xfrm>
            <a:off x="4110079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0" name="Rectangle 809"/>
          <p:cNvSpPr/>
          <p:nvPr/>
        </p:nvSpPr>
        <p:spPr>
          <a:xfrm>
            <a:off x="4257716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1" name="Rectangle 810"/>
          <p:cNvSpPr/>
          <p:nvPr/>
        </p:nvSpPr>
        <p:spPr>
          <a:xfrm>
            <a:off x="4405353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2" name="Rectangle 811"/>
          <p:cNvSpPr/>
          <p:nvPr/>
        </p:nvSpPr>
        <p:spPr>
          <a:xfrm>
            <a:off x="4552990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3" name="Rectangle 812"/>
          <p:cNvSpPr/>
          <p:nvPr/>
        </p:nvSpPr>
        <p:spPr>
          <a:xfrm>
            <a:off x="4700627" y="2314607"/>
            <a:ext cx="108000" cy="10800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4" name="Rectangle 813"/>
          <p:cNvSpPr/>
          <p:nvPr/>
        </p:nvSpPr>
        <p:spPr>
          <a:xfrm>
            <a:off x="4848264" y="2314607"/>
            <a:ext cx="108000" cy="10800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5" name="Rectangle 814"/>
          <p:cNvSpPr/>
          <p:nvPr/>
        </p:nvSpPr>
        <p:spPr>
          <a:xfrm>
            <a:off x="4995901" y="2314607"/>
            <a:ext cx="108000" cy="108000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6" name="Rectangle 815"/>
          <p:cNvSpPr/>
          <p:nvPr/>
        </p:nvSpPr>
        <p:spPr>
          <a:xfrm>
            <a:off x="5143538" y="2314607"/>
            <a:ext cx="108000" cy="10800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7" name="Rectangle 816"/>
          <p:cNvSpPr/>
          <p:nvPr/>
        </p:nvSpPr>
        <p:spPr>
          <a:xfrm>
            <a:off x="5291175" y="2314607"/>
            <a:ext cx="108000" cy="10800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0" name="Rectangle 829"/>
          <p:cNvSpPr/>
          <p:nvPr/>
        </p:nvSpPr>
        <p:spPr>
          <a:xfrm>
            <a:off x="4700627" y="2514600"/>
            <a:ext cx="698548" cy="312420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000" b="1" dirty="0"/>
              <a:t>EXAMS</a:t>
            </a:r>
          </a:p>
        </p:txBody>
      </p:sp>
    </p:spTree>
    <p:extLst>
      <p:ext uri="{BB962C8B-B14F-4D97-AF65-F5344CB8AC3E}">
        <p14:creationId xmlns:p14="http://schemas.microsoft.com/office/powerpoint/2010/main" val="231799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968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32732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47496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62260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277023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291787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06551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321314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37189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51953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66716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381480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396244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411007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425771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440535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455299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470062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84826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499590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514353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529117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543881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558644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574519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589283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604046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618810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633574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648338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663101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677865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692629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707392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722156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736920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751683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766447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781211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795975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811849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/>
          <p:cNvSpPr/>
          <p:nvPr/>
        </p:nvSpPr>
        <p:spPr>
          <a:xfrm>
            <a:off x="826613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841377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856140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>
            <a:off x="870904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885668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900431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915195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/>
          <p:cNvSpPr/>
          <p:nvPr/>
        </p:nvSpPr>
        <p:spPr>
          <a:xfrm>
            <a:off x="929959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944722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/>
          <p:cNvSpPr/>
          <p:nvPr/>
        </p:nvSpPr>
        <p:spPr>
          <a:xfrm>
            <a:off x="959486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974250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/>
          <p:cNvSpPr/>
          <p:nvPr/>
        </p:nvSpPr>
        <p:spPr>
          <a:xfrm>
            <a:off x="217968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/>
          <p:cNvSpPr/>
          <p:nvPr/>
        </p:nvSpPr>
        <p:spPr>
          <a:xfrm>
            <a:off x="232732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/>
          <p:cNvSpPr/>
          <p:nvPr/>
        </p:nvSpPr>
        <p:spPr>
          <a:xfrm>
            <a:off x="247496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/>
          <p:cNvSpPr/>
          <p:nvPr/>
        </p:nvSpPr>
        <p:spPr>
          <a:xfrm>
            <a:off x="262260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/>
          <p:cNvSpPr/>
          <p:nvPr/>
        </p:nvSpPr>
        <p:spPr>
          <a:xfrm>
            <a:off x="277023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 72"/>
          <p:cNvSpPr/>
          <p:nvPr/>
        </p:nvSpPr>
        <p:spPr>
          <a:xfrm>
            <a:off x="291787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 73"/>
          <p:cNvSpPr/>
          <p:nvPr/>
        </p:nvSpPr>
        <p:spPr>
          <a:xfrm>
            <a:off x="306551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/>
          <p:cNvSpPr/>
          <p:nvPr/>
        </p:nvSpPr>
        <p:spPr>
          <a:xfrm>
            <a:off x="321314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/>
          <p:cNvSpPr/>
          <p:nvPr/>
        </p:nvSpPr>
        <p:spPr>
          <a:xfrm>
            <a:off x="337189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 76"/>
          <p:cNvSpPr/>
          <p:nvPr/>
        </p:nvSpPr>
        <p:spPr>
          <a:xfrm>
            <a:off x="351953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 77"/>
          <p:cNvSpPr/>
          <p:nvPr/>
        </p:nvSpPr>
        <p:spPr>
          <a:xfrm>
            <a:off x="366716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ctangle 78"/>
          <p:cNvSpPr/>
          <p:nvPr/>
        </p:nvSpPr>
        <p:spPr>
          <a:xfrm>
            <a:off x="381480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 79"/>
          <p:cNvSpPr/>
          <p:nvPr/>
        </p:nvSpPr>
        <p:spPr>
          <a:xfrm>
            <a:off x="396244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 80"/>
          <p:cNvSpPr/>
          <p:nvPr/>
        </p:nvSpPr>
        <p:spPr>
          <a:xfrm>
            <a:off x="411007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 81"/>
          <p:cNvSpPr/>
          <p:nvPr/>
        </p:nvSpPr>
        <p:spPr>
          <a:xfrm>
            <a:off x="425771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/>
          <p:cNvSpPr/>
          <p:nvPr/>
        </p:nvSpPr>
        <p:spPr>
          <a:xfrm>
            <a:off x="440535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 83"/>
          <p:cNvSpPr/>
          <p:nvPr/>
        </p:nvSpPr>
        <p:spPr>
          <a:xfrm>
            <a:off x="455299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 84"/>
          <p:cNvSpPr/>
          <p:nvPr/>
        </p:nvSpPr>
        <p:spPr>
          <a:xfrm>
            <a:off x="470062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 85"/>
          <p:cNvSpPr/>
          <p:nvPr/>
        </p:nvSpPr>
        <p:spPr>
          <a:xfrm>
            <a:off x="484826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angle 86"/>
          <p:cNvSpPr/>
          <p:nvPr/>
        </p:nvSpPr>
        <p:spPr>
          <a:xfrm>
            <a:off x="499590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Rectangle 87"/>
          <p:cNvSpPr/>
          <p:nvPr/>
        </p:nvSpPr>
        <p:spPr>
          <a:xfrm>
            <a:off x="514353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ctangle 88"/>
          <p:cNvSpPr/>
          <p:nvPr/>
        </p:nvSpPr>
        <p:spPr>
          <a:xfrm>
            <a:off x="529117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ectangle 89"/>
          <p:cNvSpPr/>
          <p:nvPr/>
        </p:nvSpPr>
        <p:spPr>
          <a:xfrm>
            <a:off x="543881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ectangle 90"/>
          <p:cNvSpPr/>
          <p:nvPr/>
        </p:nvSpPr>
        <p:spPr>
          <a:xfrm>
            <a:off x="558644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Rectangle 91"/>
          <p:cNvSpPr/>
          <p:nvPr/>
        </p:nvSpPr>
        <p:spPr>
          <a:xfrm>
            <a:off x="574519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ctangle 92"/>
          <p:cNvSpPr/>
          <p:nvPr/>
        </p:nvSpPr>
        <p:spPr>
          <a:xfrm>
            <a:off x="589283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ctangle 93"/>
          <p:cNvSpPr/>
          <p:nvPr/>
        </p:nvSpPr>
        <p:spPr>
          <a:xfrm>
            <a:off x="604046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ctangle 94"/>
          <p:cNvSpPr/>
          <p:nvPr/>
        </p:nvSpPr>
        <p:spPr>
          <a:xfrm>
            <a:off x="618810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Rectangle 95"/>
          <p:cNvSpPr/>
          <p:nvPr/>
        </p:nvSpPr>
        <p:spPr>
          <a:xfrm>
            <a:off x="633574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ctangle 96"/>
          <p:cNvSpPr/>
          <p:nvPr/>
        </p:nvSpPr>
        <p:spPr>
          <a:xfrm>
            <a:off x="648338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Rectangle 97"/>
          <p:cNvSpPr/>
          <p:nvPr/>
        </p:nvSpPr>
        <p:spPr>
          <a:xfrm>
            <a:off x="663101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Rectangle 98"/>
          <p:cNvSpPr/>
          <p:nvPr/>
        </p:nvSpPr>
        <p:spPr>
          <a:xfrm>
            <a:off x="677865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ectangle 99"/>
          <p:cNvSpPr/>
          <p:nvPr/>
        </p:nvSpPr>
        <p:spPr>
          <a:xfrm>
            <a:off x="692629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ectangle 100"/>
          <p:cNvSpPr/>
          <p:nvPr/>
        </p:nvSpPr>
        <p:spPr>
          <a:xfrm>
            <a:off x="707392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Rectangle 101"/>
          <p:cNvSpPr/>
          <p:nvPr/>
        </p:nvSpPr>
        <p:spPr>
          <a:xfrm>
            <a:off x="722156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Rectangle 102"/>
          <p:cNvSpPr/>
          <p:nvPr/>
        </p:nvSpPr>
        <p:spPr>
          <a:xfrm>
            <a:off x="736920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 103"/>
          <p:cNvSpPr/>
          <p:nvPr/>
        </p:nvSpPr>
        <p:spPr>
          <a:xfrm>
            <a:off x="751683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 104"/>
          <p:cNvSpPr/>
          <p:nvPr/>
        </p:nvSpPr>
        <p:spPr>
          <a:xfrm>
            <a:off x="766447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 105"/>
          <p:cNvSpPr/>
          <p:nvPr/>
        </p:nvSpPr>
        <p:spPr>
          <a:xfrm>
            <a:off x="781211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 106"/>
          <p:cNvSpPr/>
          <p:nvPr/>
        </p:nvSpPr>
        <p:spPr>
          <a:xfrm>
            <a:off x="795975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 107"/>
          <p:cNvSpPr/>
          <p:nvPr/>
        </p:nvSpPr>
        <p:spPr>
          <a:xfrm>
            <a:off x="811849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Rectangle 108"/>
          <p:cNvSpPr/>
          <p:nvPr/>
        </p:nvSpPr>
        <p:spPr>
          <a:xfrm>
            <a:off x="826613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Rectangle 109"/>
          <p:cNvSpPr/>
          <p:nvPr/>
        </p:nvSpPr>
        <p:spPr>
          <a:xfrm>
            <a:off x="841377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Rectangle 110"/>
          <p:cNvSpPr/>
          <p:nvPr/>
        </p:nvSpPr>
        <p:spPr>
          <a:xfrm>
            <a:off x="856140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ectangle 111"/>
          <p:cNvSpPr/>
          <p:nvPr/>
        </p:nvSpPr>
        <p:spPr>
          <a:xfrm>
            <a:off x="870904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Rectangle 112"/>
          <p:cNvSpPr/>
          <p:nvPr/>
        </p:nvSpPr>
        <p:spPr>
          <a:xfrm>
            <a:off x="885668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Rectangle 113"/>
          <p:cNvSpPr/>
          <p:nvPr/>
        </p:nvSpPr>
        <p:spPr>
          <a:xfrm>
            <a:off x="900431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Rectangle 114"/>
          <p:cNvSpPr/>
          <p:nvPr/>
        </p:nvSpPr>
        <p:spPr>
          <a:xfrm>
            <a:off x="915195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Rectangle 115"/>
          <p:cNvSpPr/>
          <p:nvPr/>
        </p:nvSpPr>
        <p:spPr>
          <a:xfrm>
            <a:off x="929959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Rectangle 116"/>
          <p:cNvSpPr/>
          <p:nvPr/>
        </p:nvSpPr>
        <p:spPr>
          <a:xfrm>
            <a:off x="944722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Rectangle 117"/>
          <p:cNvSpPr/>
          <p:nvPr/>
        </p:nvSpPr>
        <p:spPr>
          <a:xfrm>
            <a:off x="959486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Rectangle 118"/>
          <p:cNvSpPr/>
          <p:nvPr/>
        </p:nvSpPr>
        <p:spPr>
          <a:xfrm>
            <a:off x="974250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Rectangle 119"/>
          <p:cNvSpPr/>
          <p:nvPr/>
        </p:nvSpPr>
        <p:spPr>
          <a:xfrm>
            <a:off x="217968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Rectangle 120"/>
          <p:cNvSpPr/>
          <p:nvPr/>
        </p:nvSpPr>
        <p:spPr>
          <a:xfrm>
            <a:off x="232732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 121"/>
          <p:cNvSpPr/>
          <p:nvPr/>
        </p:nvSpPr>
        <p:spPr>
          <a:xfrm>
            <a:off x="247496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Rectangle 122"/>
          <p:cNvSpPr/>
          <p:nvPr/>
        </p:nvSpPr>
        <p:spPr>
          <a:xfrm>
            <a:off x="262260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Rectangle 123"/>
          <p:cNvSpPr/>
          <p:nvPr/>
        </p:nvSpPr>
        <p:spPr>
          <a:xfrm>
            <a:off x="277023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Rectangle 124"/>
          <p:cNvSpPr/>
          <p:nvPr/>
        </p:nvSpPr>
        <p:spPr>
          <a:xfrm>
            <a:off x="291787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Rectangle 125"/>
          <p:cNvSpPr/>
          <p:nvPr/>
        </p:nvSpPr>
        <p:spPr>
          <a:xfrm>
            <a:off x="306551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Rectangle 126"/>
          <p:cNvSpPr/>
          <p:nvPr/>
        </p:nvSpPr>
        <p:spPr>
          <a:xfrm>
            <a:off x="321314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Rectangle 127"/>
          <p:cNvSpPr/>
          <p:nvPr/>
        </p:nvSpPr>
        <p:spPr>
          <a:xfrm>
            <a:off x="337189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Rectangle 128"/>
          <p:cNvSpPr/>
          <p:nvPr/>
        </p:nvSpPr>
        <p:spPr>
          <a:xfrm>
            <a:off x="351953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Rectangle 129"/>
          <p:cNvSpPr/>
          <p:nvPr/>
        </p:nvSpPr>
        <p:spPr>
          <a:xfrm>
            <a:off x="366716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Rectangle 130"/>
          <p:cNvSpPr/>
          <p:nvPr/>
        </p:nvSpPr>
        <p:spPr>
          <a:xfrm>
            <a:off x="381480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Rectangle 131"/>
          <p:cNvSpPr/>
          <p:nvPr/>
        </p:nvSpPr>
        <p:spPr>
          <a:xfrm>
            <a:off x="396244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Rectangle 132"/>
          <p:cNvSpPr/>
          <p:nvPr/>
        </p:nvSpPr>
        <p:spPr>
          <a:xfrm>
            <a:off x="411007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Rectangle 133"/>
          <p:cNvSpPr/>
          <p:nvPr/>
        </p:nvSpPr>
        <p:spPr>
          <a:xfrm>
            <a:off x="425771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Rectangle 134"/>
          <p:cNvSpPr/>
          <p:nvPr/>
        </p:nvSpPr>
        <p:spPr>
          <a:xfrm>
            <a:off x="440535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Rectangle 135"/>
          <p:cNvSpPr/>
          <p:nvPr/>
        </p:nvSpPr>
        <p:spPr>
          <a:xfrm>
            <a:off x="455299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Rectangle 136"/>
          <p:cNvSpPr/>
          <p:nvPr/>
        </p:nvSpPr>
        <p:spPr>
          <a:xfrm>
            <a:off x="470062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Rectangle 137"/>
          <p:cNvSpPr/>
          <p:nvPr/>
        </p:nvSpPr>
        <p:spPr>
          <a:xfrm>
            <a:off x="484826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Rectangle 138"/>
          <p:cNvSpPr/>
          <p:nvPr/>
        </p:nvSpPr>
        <p:spPr>
          <a:xfrm>
            <a:off x="499590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Rectangle 139"/>
          <p:cNvSpPr/>
          <p:nvPr/>
        </p:nvSpPr>
        <p:spPr>
          <a:xfrm>
            <a:off x="514353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Rectangle 140"/>
          <p:cNvSpPr/>
          <p:nvPr/>
        </p:nvSpPr>
        <p:spPr>
          <a:xfrm>
            <a:off x="529117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Rectangle 141"/>
          <p:cNvSpPr/>
          <p:nvPr/>
        </p:nvSpPr>
        <p:spPr>
          <a:xfrm>
            <a:off x="543881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Rectangle 142"/>
          <p:cNvSpPr/>
          <p:nvPr/>
        </p:nvSpPr>
        <p:spPr>
          <a:xfrm>
            <a:off x="558644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Rectangle 143"/>
          <p:cNvSpPr/>
          <p:nvPr/>
        </p:nvSpPr>
        <p:spPr>
          <a:xfrm>
            <a:off x="574519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Rectangle 144"/>
          <p:cNvSpPr/>
          <p:nvPr/>
        </p:nvSpPr>
        <p:spPr>
          <a:xfrm>
            <a:off x="589283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Rectangle 145"/>
          <p:cNvSpPr/>
          <p:nvPr/>
        </p:nvSpPr>
        <p:spPr>
          <a:xfrm>
            <a:off x="604046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Rectangle 146"/>
          <p:cNvSpPr/>
          <p:nvPr/>
        </p:nvSpPr>
        <p:spPr>
          <a:xfrm>
            <a:off x="618810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Rectangle 147"/>
          <p:cNvSpPr/>
          <p:nvPr/>
        </p:nvSpPr>
        <p:spPr>
          <a:xfrm>
            <a:off x="633574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Rectangle 148"/>
          <p:cNvSpPr/>
          <p:nvPr/>
        </p:nvSpPr>
        <p:spPr>
          <a:xfrm>
            <a:off x="648338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Rectangle 149"/>
          <p:cNvSpPr/>
          <p:nvPr/>
        </p:nvSpPr>
        <p:spPr>
          <a:xfrm>
            <a:off x="663101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Rectangle 150"/>
          <p:cNvSpPr/>
          <p:nvPr/>
        </p:nvSpPr>
        <p:spPr>
          <a:xfrm>
            <a:off x="677865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Rectangle 151"/>
          <p:cNvSpPr/>
          <p:nvPr/>
        </p:nvSpPr>
        <p:spPr>
          <a:xfrm>
            <a:off x="692629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Rectangle 152"/>
          <p:cNvSpPr/>
          <p:nvPr/>
        </p:nvSpPr>
        <p:spPr>
          <a:xfrm>
            <a:off x="707392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Rectangle 153"/>
          <p:cNvSpPr/>
          <p:nvPr/>
        </p:nvSpPr>
        <p:spPr>
          <a:xfrm>
            <a:off x="722156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Rectangle 154"/>
          <p:cNvSpPr/>
          <p:nvPr/>
        </p:nvSpPr>
        <p:spPr>
          <a:xfrm>
            <a:off x="736920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Rectangle 155"/>
          <p:cNvSpPr/>
          <p:nvPr/>
        </p:nvSpPr>
        <p:spPr>
          <a:xfrm>
            <a:off x="751683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Rectangle 156"/>
          <p:cNvSpPr/>
          <p:nvPr/>
        </p:nvSpPr>
        <p:spPr>
          <a:xfrm>
            <a:off x="766447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" name="Rectangle 157"/>
          <p:cNvSpPr/>
          <p:nvPr/>
        </p:nvSpPr>
        <p:spPr>
          <a:xfrm>
            <a:off x="781211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" name="Rectangle 158"/>
          <p:cNvSpPr/>
          <p:nvPr/>
        </p:nvSpPr>
        <p:spPr>
          <a:xfrm>
            <a:off x="795975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" name="Rectangle 159"/>
          <p:cNvSpPr/>
          <p:nvPr/>
        </p:nvSpPr>
        <p:spPr>
          <a:xfrm>
            <a:off x="811849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" name="Rectangle 160"/>
          <p:cNvSpPr/>
          <p:nvPr/>
        </p:nvSpPr>
        <p:spPr>
          <a:xfrm>
            <a:off x="826613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2" name="Rectangle 161"/>
          <p:cNvSpPr/>
          <p:nvPr/>
        </p:nvSpPr>
        <p:spPr>
          <a:xfrm>
            <a:off x="841377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3" name="Rectangle 162"/>
          <p:cNvSpPr/>
          <p:nvPr/>
        </p:nvSpPr>
        <p:spPr>
          <a:xfrm>
            <a:off x="856140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4" name="Rectangle 163"/>
          <p:cNvSpPr/>
          <p:nvPr/>
        </p:nvSpPr>
        <p:spPr>
          <a:xfrm>
            <a:off x="870904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5" name="Rectangle 164"/>
          <p:cNvSpPr/>
          <p:nvPr/>
        </p:nvSpPr>
        <p:spPr>
          <a:xfrm>
            <a:off x="885668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" name="Rectangle 165"/>
          <p:cNvSpPr/>
          <p:nvPr/>
        </p:nvSpPr>
        <p:spPr>
          <a:xfrm>
            <a:off x="900431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7" name="Rectangle 166"/>
          <p:cNvSpPr/>
          <p:nvPr/>
        </p:nvSpPr>
        <p:spPr>
          <a:xfrm>
            <a:off x="915195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8" name="Rectangle 167"/>
          <p:cNvSpPr/>
          <p:nvPr/>
        </p:nvSpPr>
        <p:spPr>
          <a:xfrm>
            <a:off x="929959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9" name="Rectangle 168"/>
          <p:cNvSpPr/>
          <p:nvPr/>
        </p:nvSpPr>
        <p:spPr>
          <a:xfrm>
            <a:off x="944722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" name="Rectangle 169"/>
          <p:cNvSpPr/>
          <p:nvPr/>
        </p:nvSpPr>
        <p:spPr>
          <a:xfrm>
            <a:off x="959486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1" name="Rectangle 170"/>
          <p:cNvSpPr/>
          <p:nvPr/>
        </p:nvSpPr>
        <p:spPr>
          <a:xfrm>
            <a:off x="974250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2" name="Rectangle 171"/>
          <p:cNvSpPr/>
          <p:nvPr/>
        </p:nvSpPr>
        <p:spPr>
          <a:xfrm>
            <a:off x="217968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3" name="Rectangle 172"/>
          <p:cNvSpPr/>
          <p:nvPr/>
        </p:nvSpPr>
        <p:spPr>
          <a:xfrm>
            <a:off x="232732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" name="Rectangle 173"/>
          <p:cNvSpPr/>
          <p:nvPr/>
        </p:nvSpPr>
        <p:spPr>
          <a:xfrm>
            <a:off x="247496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5" name="Rectangle 174"/>
          <p:cNvSpPr/>
          <p:nvPr/>
        </p:nvSpPr>
        <p:spPr>
          <a:xfrm>
            <a:off x="262260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" name="Rectangle 175"/>
          <p:cNvSpPr/>
          <p:nvPr/>
        </p:nvSpPr>
        <p:spPr>
          <a:xfrm>
            <a:off x="277023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" name="Rectangle 176"/>
          <p:cNvSpPr/>
          <p:nvPr/>
        </p:nvSpPr>
        <p:spPr>
          <a:xfrm>
            <a:off x="291787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" name="Rectangle 177"/>
          <p:cNvSpPr/>
          <p:nvPr/>
        </p:nvSpPr>
        <p:spPr>
          <a:xfrm>
            <a:off x="306551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" name="Rectangle 178"/>
          <p:cNvSpPr/>
          <p:nvPr/>
        </p:nvSpPr>
        <p:spPr>
          <a:xfrm>
            <a:off x="321314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" name="Rectangle 179"/>
          <p:cNvSpPr/>
          <p:nvPr/>
        </p:nvSpPr>
        <p:spPr>
          <a:xfrm>
            <a:off x="337189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" name="Rectangle 180"/>
          <p:cNvSpPr/>
          <p:nvPr/>
        </p:nvSpPr>
        <p:spPr>
          <a:xfrm>
            <a:off x="351953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" name="Rectangle 181"/>
          <p:cNvSpPr/>
          <p:nvPr/>
        </p:nvSpPr>
        <p:spPr>
          <a:xfrm>
            <a:off x="366716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Rectangle 182"/>
          <p:cNvSpPr/>
          <p:nvPr/>
        </p:nvSpPr>
        <p:spPr>
          <a:xfrm>
            <a:off x="381480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Rectangle 183"/>
          <p:cNvSpPr/>
          <p:nvPr/>
        </p:nvSpPr>
        <p:spPr>
          <a:xfrm>
            <a:off x="396244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" name="Rectangle 184"/>
          <p:cNvSpPr/>
          <p:nvPr/>
        </p:nvSpPr>
        <p:spPr>
          <a:xfrm>
            <a:off x="411007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Rectangle 185"/>
          <p:cNvSpPr/>
          <p:nvPr/>
        </p:nvSpPr>
        <p:spPr>
          <a:xfrm>
            <a:off x="425771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" name="Rectangle 186"/>
          <p:cNvSpPr/>
          <p:nvPr/>
        </p:nvSpPr>
        <p:spPr>
          <a:xfrm>
            <a:off x="440535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" name="Rectangle 187"/>
          <p:cNvSpPr/>
          <p:nvPr/>
        </p:nvSpPr>
        <p:spPr>
          <a:xfrm>
            <a:off x="455299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" name="Rectangle 188"/>
          <p:cNvSpPr/>
          <p:nvPr/>
        </p:nvSpPr>
        <p:spPr>
          <a:xfrm>
            <a:off x="470062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0" name="Rectangle 189"/>
          <p:cNvSpPr/>
          <p:nvPr/>
        </p:nvSpPr>
        <p:spPr>
          <a:xfrm>
            <a:off x="484826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1" name="Rectangle 190"/>
          <p:cNvSpPr/>
          <p:nvPr/>
        </p:nvSpPr>
        <p:spPr>
          <a:xfrm>
            <a:off x="499590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2" name="Rectangle 191"/>
          <p:cNvSpPr/>
          <p:nvPr/>
        </p:nvSpPr>
        <p:spPr>
          <a:xfrm>
            <a:off x="514353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3" name="Rectangle 192"/>
          <p:cNvSpPr/>
          <p:nvPr/>
        </p:nvSpPr>
        <p:spPr>
          <a:xfrm>
            <a:off x="529117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4" name="Rectangle 193"/>
          <p:cNvSpPr/>
          <p:nvPr/>
        </p:nvSpPr>
        <p:spPr>
          <a:xfrm>
            <a:off x="543881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5" name="Rectangle 194"/>
          <p:cNvSpPr/>
          <p:nvPr/>
        </p:nvSpPr>
        <p:spPr>
          <a:xfrm>
            <a:off x="558644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6" name="Rectangle 195"/>
          <p:cNvSpPr/>
          <p:nvPr/>
        </p:nvSpPr>
        <p:spPr>
          <a:xfrm>
            <a:off x="574519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7" name="Rectangle 196"/>
          <p:cNvSpPr/>
          <p:nvPr/>
        </p:nvSpPr>
        <p:spPr>
          <a:xfrm>
            <a:off x="589283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8" name="Rectangle 197"/>
          <p:cNvSpPr/>
          <p:nvPr/>
        </p:nvSpPr>
        <p:spPr>
          <a:xfrm>
            <a:off x="604046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9" name="Rectangle 198"/>
          <p:cNvSpPr/>
          <p:nvPr/>
        </p:nvSpPr>
        <p:spPr>
          <a:xfrm>
            <a:off x="618810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0" name="Rectangle 199"/>
          <p:cNvSpPr/>
          <p:nvPr/>
        </p:nvSpPr>
        <p:spPr>
          <a:xfrm>
            <a:off x="633574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1" name="Rectangle 200"/>
          <p:cNvSpPr/>
          <p:nvPr/>
        </p:nvSpPr>
        <p:spPr>
          <a:xfrm>
            <a:off x="648338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2" name="Rectangle 201"/>
          <p:cNvSpPr/>
          <p:nvPr/>
        </p:nvSpPr>
        <p:spPr>
          <a:xfrm>
            <a:off x="663101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3" name="Rectangle 202"/>
          <p:cNvSpPr/>
          <p:nvPr/>
        </p:nvSpPr>
        <p:spPr>
          <a:xfrm>
            <a:off x="677865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4" name="Rectangle 203"/>
          <p:cNvSpPr/>
          <p:nvPr/>
        </p:nvSpPr>
        <p:spPr>
          <a:xfrm>
            <a:off x="692629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" name="Rectangle 204"/>
          <p:cNvSpPr/>
          <p:nvPr/>
        </p:nvSpPr>
        <p:spPr>
          <a:xfrm>
            <a:off x="707392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6" name="Rectangle 205"/>
          <p:cNvSpPr/>
          <p:nvPr/>
        </p:nvSpPr>
        <p:spPr>
          <a:xfrm>
            <a:off x="722156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7" name="Rectangle 206"/>
          <p:cNvSpPr/>
          <p:nvPr/>
        </p:nvSpPr>
        <p:spPr>
          <a:xfrm>
            <a:off x="736920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8" name="Rectangle 207"/>
          <p:cNvSpPr/>
          <p:nvPr/>
        </p:nvSpPr>
        <p:spPr>
          <a:xfrm>
            <a:off x="751683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9" name="Rectangle 208"/>
          <p:cNvSpPr/>
          <p:nvPr/>
        </p:nvSpPr>
        <p:spPr>
          <a:xfrm>
            <a:off x="766447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0" name="Rectangle 209"/>
          <p:cNvSpPr/>
          <p:nvPr/>
        </p:nvSpPr>
        <p:spPr>
          <a:xfrm>
            <a:off x="781211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" name="Rectangle 210"/>
          <p:cNvSpPr/>
          <p:nvPr/>
        </p:nvSpPr>
        <p:spPr>
          <a:xfrm>
            <a:off x="795975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" name="Rectangle 211"/>
          <p:cNvSpPr/>
          <p:nvPr/>
        </p:nvSpPr>
        <p:spPr>
          <a:xfrm>
            <a:off x="811849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3" name="Rectangle 212"/>
          <p:cNvSpPr/>
          <p:nvPr/>
        </p:nvSpPr>
        <p:spPr>
          <a:xfrm>
            <a:off x="826613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4" name="Rectangle 213"/>
          <p:cNvSpPr/>
          <p:nvPr/>
        </p:nvSpPr>
        <p:spPr>
          <a:xfrm>
            <a:off x="841377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" name="Rectangle 214"/>
          <p:cNvSpPr/>
          <p:nvPr/>
        </p:nvSpPr>
        <p:spPr>
          <a:xfrm>
            <a:off x="856140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6" name="Rectangle 215"/>
          <p:cNvSpPr/>
          <p:nvPr/>
        </p:nvSpPr>
        <p:spPr>
          <a:xfrm>
            <a:off x="870904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7" name="Rectangle 216"/>
          <p:cNvSpPr/>
          <p:nvPr/>
        </p:nvSpPr>
        <p:spPr>
          <a:xfrm>
            <a:off x="885668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8" name="Rectangle 217"/>
          <p:cNvSpPr/>
          <p:nvPr/>
        </p:nvSpPr>
        <p:spPr>
          <a:xfrm>
            <a:off x="900431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9" name="Rectangle 218"/>
          <p:cNvSpPr/>
          <p:nvPr/>
        </p:nvSpPr>
        <p:spPr>
          <a:xfrm>
            <a:off x="915195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0" name="Rectangle 219"/>
          <p:cNvSpPr/>
          <p:nvPr/>
        </p:nvSpPr>
        <p:spPr>
          <a:xfrm>
            <a:off x="929959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1" name="Rectangle 220"/>
          <p:cNvSpPr/>
          <p:nvPr/>
        </p:nvSpPr>
        <p:spPr>
          <a:xfrm>
            <a:off x="944722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2" name="Rectangle 221"/>
          <p:cNvSpPr/>
          <p:nvPr/>
        </p:nvSpPr>
        <p:spPr>
          <a:xfrm>
            <a:off x="959486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3" name="Rectangle 222"/>
          <p:cNvSpPr/>
          <p:nvPr/>
        </p:nvSpPr>
        <p:spPr>
          <a:xfrm>
            <a:off x="974250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4" name="Rectangle 223"/>
          <p:cNvSpPr/>
          <p:nvPr/>
        </p:nvSpPr>
        <p:spPr>
          <a:xfrm>
            <a:off x="217968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5" name="Rectangle 224"/>
          <p:cNvSpPr/>
          <p:nvPr/>
        </p:nvSpPr>
        <p:spPr>
          <a:xfrm>
            <a:off x="232732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" name="Rectangle 225"/>
          <p:cNvSpPr/>
          <p:nvPr/>
        </p:nvSpPr>
        <p:spPr>
          <a:xfrm>
            <a:off x="247496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" name="Rectangle 226"/>
          <p:cNvSpPr/>
          <p:nvPr/>
        </p:nvSpPr>
        <p:spPr>
          <a:xfrm>
            <a:off x="262260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" name="Rectangle 227"/>
          <p:cNvSpPr/>
          <p:nvPr/>
        </p:nvSpPr>
        <p:spPr>
          <a:xfrm>
            <a:off x="277023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" name="Rectangle 228"/>
          <p:cNvSpPr/>
          <p:nvPr/>
        </p:nvSpPr>
        <p:spPr>
          <a:xfrm>
            <a:off x="291787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" name="Rectangle 229"/>
          <p:cNvSpPr/>
          <p:nvPr/>
        </p:nvSpPr>
        <p:spPr>
          <a:xfrm>
            <a:off x="306551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Rectangle 230"/>
          <p:cNvSpPr/>
          <p:nvPr/>
        </p:nvSpPr>
        <p:spPr>
          <a:xfrm>
            <a:off x="321314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Rectangle 231"/>
          <p:cNvSpPr/>
          <p:nvPr/>
        </p:nvSpPr>
        <p:spPr>
          <a:xfrm>
            <a:off x="337189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" name="Rectangle 232"/>
          <p:cNvSpPr/>
          <p:nvPr/>
        </p:nvSpPr>
        <p:spPr>
          <a:xfrm>
            <a:off x="351953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" name="Rectangle 233"/>
          <p:cNvSpPr/>
          <p:nvPr/>
        </p:nvSpPr>
        <p:spPr>
          <a:xfrm>
            <a:off x="366716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" name="Rectangle 234"/>
          <p:cNvSpPr/>
          <p:nvPr/>
        </p:nvSpPr>
        <p:spPr>
          <a:xfrm>
            <a:off x="381480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" name="Rectangle 235"/>
          <p:cNvSpPr/>
          <p:nvPr/>
        </p:nvSpPr>
        <p:spPr>
          <a:xfrm>
            <a:off x="396244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" name="Rectangle 236"/>
          <p:cNvSpPr/>
          <p:nvPr/>
        </p:nvSpPr>
        <p:spPr>
          <a:xfrm>
            <a:off x="411007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8" name="Rectangle 237"/>
          <p:cNvSpPr/>
          <p:nvPr/>
        </p:nvSpPr>
        <p:spPr>
          <a:xfrm>
            <a:off x="425771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" name="Rectangle 238"/>
          <p:cNvSpPr/>
          <p:nvPr/>
        </p:nvSpPr>
        <p:spPr>
          <a:xfrm>
            <a:off x="440535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" name="Rectangle 239"/>
          <p:cNvSpPr/>
          <p:nvPr/>
        </p:nvSpPr>
        <p:spPr>
          <a:xfrm>
            <a:off x="455299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" name="Rectangle 240"/>
          <p:cNvSpPr/>
          <p:nvPr/>
        </p:nvSpPr>
        <p:spPr>
          <a:xfrm>
            <a:off x="470062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2" name="Rectangle 241"/>
          <p:cNvSpPr/>
          <p:nvPr/>
        </p:nvSpPr>
        <p:spPr>
          <a:xfrm>
            <a:off x="484826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3" name="Rectangle 242"/>
          <p:cNvSpPr/>
          <p:nvPr/>
        </p:nvSpPr>
        <p:spPr>
          <a:xfrm>
            <a:off x="499590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4" name="Rectangle 243"/>
          <p:cNvSpPr/>
          <p:nvPr/>
        </p:nvSpPr>
        <p:spPr>
          <a:xfrm>
            <a:off x="514353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" name="Rectangle 244"/>
          <p:cNvSpPr/>
          <p:nvPr/>
        </p:nvSpPr>
        <p:spPr>
          <a:xfrm>
            <a:off x="529117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6" name="Rectangle 245"/>
          <p:cNvSpPr/>
          <p:nvPr/>
        </p:nvSpPr>
        <p:spPr>
          <a:xfrm>
            <a:off x="543881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7" name="Rectangle 246"/>
          <p:cNvSpPr/>
          <p:nvPr/>
        </p:nvSpPr>
        <p:spPr>
          <a:xfrm>
            <a:off x="558644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8" name="Rectangle 247"/>
          <p:cNvSpPr/>
          <p:nvPr/>
        </p:nvSpPr>
        <p:spPr>
          <a:xfrm>
            <a:off x="574519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9" name="Rectangle 248"/>
          <p:cNvSpPr/>
          <p:nvPr/>
        </p:nvSpPr>
        <p:spPr>
          <a:xfrm>
            <a:off x="589283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0" name="Rectangle 249"/>
          <p:cNvSpPr/>
          <p:nvPr/>
        </p:nvSpPr>
        <p:spPr>
          <a:xfrm>
            <a:off x="604046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1" name="Rectangle 250"/>
          <p:cNvSpPr/>
          <p:nvPr/>
        </p:nvSpPr>
        <p:spPr>
          <a:xfrm>
            <a:off x="618810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2" name="Rectangle 251"/>
          <p:cNvSpPr/>
          <p:nvPr/>
        </p:nvSpPr>
        <p:spPr>
          <a:xfrm>
            <a:off x="633574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3" name="Rectangle 252"/>
          <p:cNvSpPr/>
          <p:nvPr/>
        </p:nvSpPr>
        <p:spPr>
          <a:xfrm>
            <a:off x="648338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4" name="Rectangle 253"/>
          <p:cNvSpPr/>
          <p:nvPr/>
        </p:nvSpPr>
        <p:spPr>
          <a:xfrm>
            <a:off x="663101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5" name="Rectangle 254"/>
          <p:cNvSpPr/>
          <p:nvPr/>
        </p:nvSpPr>
        <p:spPr>
          <a:xfrm>
            <a:off x="677865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6" name="Rectangle 255"/>
          <p:cNvSpPr/>
          <p:nvPr/>
        </p:nvSpPr>
        <p:spPr>
          <a:xfrm>
            <a:off x="692629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7" name="Rectangle 256"/>
          <p:cNvSpPr/>
          <p:nvPr/>
        </p:nvSpPr>
        <p:spPr>
          <a:xfrm>
            <a:off x="707392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8" name="Rectangle 257"/>
          <p:cNvSpPr/>
          <p:nvPr/>
        </p:nvSpPr>
        <p:spPr>
          <a:xfrm>
            <a:off x="722156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9" name="Rectangle 258"/>
          <p:cNvSpPr/>
          <p:nvPr/>
        </p:nvSpPr>
        <p:spPr>
          <a:xfrm>
            <a:off x="736920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0" name="Rectangle 259"/>
          <p:cNvSpPr/>
          <p:nvPr/>
        </p:nvSpPr>
        <p:spPr>
          <a:xfrm>
            <a:off x="751683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1" name="Rectangle 260"/>
          <p:cNvSpPr/>
          <p:nvPr/>
        </p:nvSpPr>
        <p:spPr>
          <a:xfrm>
            <a:off x="766447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2" name="Rectangle 261"/>
          <p:cNvSpPr/>
          <p:nvPr/>
        </p:nvSpPr>
        <p:spPr>
          <a:xfrm>
            <a:off x="781211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3" name="Rectangle 262"/>
          <p:cNvSpPr/>
          <p:nvPr/>
        </p:nvSpPr>
        <p:spPr>
          <a:xfrm>
            <a:off x="795975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4" name="Rectangle 263"/>
          <p:cNvSpPr/>
          <p:nvPr/>
        </p:nvSpPr>
        <p:spPr>
          <a:xfrm>
            <a:off x="811849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5" name="Rectangle 264"/>
          <p:cNvSpPr/>
          <p:nvPr/>
        </p:nvSpPr>
        <p:spPr>
          <a:xfrm>
            <a:off x="826613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6" name="Rectangle 265"/>
          <p:cNvSpPr/>
          <p:nvPr/>
        </p:nvSpPr>
        <p:spPr>
          <a:xfrm>
            <a:off x="841377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7" name="Rectangle 266"/>
          <p:cNvSpPr/>
          <p:nvPr/>
        </p:nvSpPr>
        <p:spPr>
          <a:xfrm>
            <a:off x="856140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8" name="Rectangle 267"/>
          <p:cNvSpPr/>
          <p:nvPr/>
        </p:nvSpPr>
        <p:spPr>
          <a:xfrm>
            <a:off x="870904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9" name="Rectangle 268"/>
          <p:cNvSpPr/>
          <p:nvPr/>
        </p:nvSpPr>
        <p:spPr>
          <a:xfrm>
            <a:off x="885668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0" name="Rectangle 269"/>
          <p:cNvSpPr/>
          <p:nvPr/>
        </p:nvSpPr>
        <p:spPr>
          <a:xfrm>
            <a:off x="900431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1" name="Rectangle 270"/>
          <p:cNvSpPr/>
          <p:nvPr/>
        </p:nvSpPr>
        <p:spPr>
          <a:xfrm>
            <a:off x="915195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2" name="Rectangle 271"/>
          <p:cNvSpPr/>
          <p:nvPr/>
        </p:nvSpPr>
        <p:spPr>
          <a:xfrm>
            <a:off x="929959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3" name="Rectangle 272"/>
          <p:cNvSpPr/>
          <p:nvPr/>
        </p:nvSpPr>
        <p:spPr>
          <a:xfrm>
            <a:off x="944722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4" name="Rectangle 273"/>
          <p:cNvSpPr/>
          <p:nvPr/>
        </p:nvSpPr>
        <p:spPr>
          <a:xfrm>
            <a:off x="959486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5" name="Rectangle 274"/>
          <p:cNvSpPr/>
          <p:nvPr/>
        </p:nvSpPr>
        <p:spPr>
          <a:xfrm>
            <a:off x="974250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" name="Rectangle 275"/>
          <p:cNvSpPr/>
          <p:nvPr/>
        </p:nvSpPr>
        <p:spPr>
          <a:xfrm>
            <a:off x="217968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7" name="Rectangle 276"/>
          <p:cNvSpPr/>
          <p:nvPr/>
        </p:nvSpPr>
        <p:spPr>
          <a:xfrm>
            <a:off x="232732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8" name="Rectangle 277"/>
          <p:cNvSpPr/>
          <p:nvPr/>
        </p:nvSpPr>
        <p:spPr>
          <a:xfrm>
            <a:off x="247496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9" name="Rectangle 278"/>
          <p:cNvSpPr/>
          <p:nvPr/>
        </p:nvSpPr>
        <p:spPr>
          <a:xfrm>
            <a:off x="262260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0" name="Rectangle 279"/>
          <p:cNvSpPr/>
          <p:nvPr/>
        </p:nvSpPr>
        <p:spPr>
          <a:xfrm>
            <a:off x="277023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1" name="Rectangle 280"/>
          <p:cNvSpPr/>
          <p:nvPr/>
        </p:nvSpPr>
        <p:spPr>
          <a:xfrm>
            <a:off x="291787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2" name="Rectangle 281"/>
          <p:cNvSpPr/>
          <p:nvPr/>
        </p:nvSpPr>
        <p:spPr>
          <a:xfrm>
            <a:off x="306551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3" name="Rectangle 282"/>
          <p:cNvSpPr/>
          <p:nvPr/>
        </p:nvSpPr>
        <p:spPr>
          <a:xfrm>
            <a:off x="321314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4" name="Rectangle 283"/>
          <p:cNvSpPr/>
          <p:nvPr/>
        </p:nvSpPr>
        <p:spPr>
          <a:xfrm>
            <a:off x="337189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5" name="Rectangle 284"/>
          <p:cNvSpPr/>
          <p:nvPr/>
        </p:nvSpPr>
        <p:spPr>
          <a:xfrm>
            <a:off x="351953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6" name="Rectangle 285"/>
          <p:cNvSpPr/>
          <p:nvPr/>
        </p:nvSpPr>
        <p:spPr>
          <a:xfrm>
            <a:off x="366716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7" name="Rectangle 286"/>
          <p:cNvSpPr/>
          <p:nvPr/>
        </p:nvSpPr>
        <p:spPr>
          <a:xfrm>
            <a:off x="381480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8" name="Rectangle 287"/>
          <p:cNvSpPr/>
          <p:nvPr/>
        </p:nvSpPr>
        <p:spPr>
          <a:xfrm>
            <a:off x="396244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9" name="Rectangle 288"/>
          <p:cNvSpPr/>
          <p:nvPr/>
        </p:nvSpPr>
        <p:spPr>
          <a:xfrm>
            <a:off x="411007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0" name="Rectangle 289"/>
          <p:cNvSpPr/>
          <p:nvPr/>
        </p:nvSpPr>
        <p:spPr>
          <a:xfrm>
            <a:off x="425771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1" name="Rectangle 290"/>
          <p:cNvSpPr/>
          <p:nvPr/>
        </p:nvSpPr>
        <p:spPr>
          <a:xfrm>
            <a:off x="440535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2" name="Rectangle 291"/>
          <p:cNvSpPr/>
          <p:nvPr/>
        </p:nvSpPr>
        <p:spPr>
          <a:xfrm>
            <a:off x="455299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3" name="Rectangle 292"/>
          <p:cNvSpPr/>
          <p:nvPr/>
        </p:nvSpPr>
        <p:spPr>
          <a:xfrm>
            <a:off x="470062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4" name="Rectangle 293"/>
          <p:cNvSpPr/>
          <p:nvPr/>
        </p:nvSpPr>
        <p:spPr>
          <a:xfrm>
            <a:off x="484826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5" name="Rectangle 294"/>
          <p:cNvSpPr/>
          <p:nvPr/>
        </p:nvSpPr>
        <p:spPr>
          <a:xfrm>
            <a:off x="499590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6" name="Rectangle 295"/>
          <p:cNvSpPr/>
          <p:nvPr/>
        </p:nvSpPr>
        <p:spPr>
          <a:xfrm>
            <a:off x="514353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7" name="Rectangle 296"/>
          <p:cNvSpPr/>
          <p:nvPr/>
        </p:nvSpPr>
        <p:spPr>
          <a:xfrm>
            <a:off x="529117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8" name="Rectangle 297"/>
          <p:cNvSpPr/>
          <p:nvPr/>
        </p:nvSpPr>
        <p:spPr>
          <a:xfrm>
            <a:off x="543881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9" name="Rectangle 298"/>
          <p:cNvSpPr/>
          <p:nvPr/>
        </p:nvSpPr>
        <p:spPr>
          <a:xfrm>
            <a:off x="558644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0" name="Rectangle 299"/>
          <p:cNvSpPr/>
          <p:nvPr/>
        </p:nvSpPr>
        <p:spPr>
          <a:xfrm>
            <a:off x="574519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1" name="Rectangle 300"/>
          <p:cNvSpPr/>
          <p:nvPr/>
        </p:nvSpPr>
        <p:spPr>
          <a:xfrm>
            <a:off x="589283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2" name="Rectangle 301"/>
          <p:cNvSpPr/>
          <p:nvPr/>
        </p:nvSpPr>
        <p:spPr>
          <a:xfrm>
            <a:off x="604046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3" name="Rectangle 302"/>
          <p:cNvSpPr/>
          <p:nvPr/>
        </p:nvSpPr>
        <p:spPr>
          <a:xfrm>
            <a:off x="618810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4" name="Rectangle 303"/>
          <p:cNvSpPr/>
          <p:nvPr/>
        </p:nvSpPr>
        <p:spPr>
          <a:xfrm>
            <a:off x="633574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5" name="Rectangle 304"/>
          <p:cNvSpPr/>
          <p:nvPr/>
        </p:nvSpPr>
        <p:spPr>
          <a:xfrm>
            <a:off x="648338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6" name="Rectangle 305"/>
          <p:cNvSpPr/>
          <p:nvPr/>
        </p:nvSpPr>
        <p:spPr>
          <a:xfrm>
            <a:off x="663101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7" name="Rectangle 306"/>
          <p:cNvSpPr/>
          <p:nvPr/>
        </p:nvSpPr>
        <p:spPr>
          <a:xfrm>
            <a:off x="677865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8" name="Rectangle 307"/>
          <p:cNvSpPr/>
          <p:nvPr/>
        </p:nvSpPr>
        <p:spPr>
          <a:xfrm>
            <a:off x="692629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9" name="Rectangle 308"/>
          <p:cNvSpPr/>
          <p:nvPr/>
        </p:nvSpPr>
        <p:spPr>
          <a:xfrm>
            <a:off x="707392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0" name="Rectangle 309"/>
          <p:cNvSpPr/>
          <p:nvPr/>
        </p:nvSpPr>
        <p:spPr>
          <a:xfrm>
            <a:off x="722156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1" name="Rectangle 310"/>
          <p:cNvSpPr/>
          <p:nvPr/>
        </p:nvSpPr>
        <p:spPr>
          <a:xfrm>
            <a:off x="736920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2" name="Rectangle 311"/>
          <p:cNvSpPr/>
          <p:nvPr/>
        </p:nvSpPr>
        <p:spPr>
          <a:xfrm>
            <a:off x="751683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3" name="Rectangle 312"/>
          <p:cNvSpPr/>
          <p:nvPr/>
        </p:nvSpPr>
        <p:spPr>
          <a:xfrm>
            <a:off x="766447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4" name="Rectangle 313"/>
          <p:cNvSpPr/>
          <p:nvPr/>
        </p:nvSpPr>
        <p:spPr>
          <a:xfrm>
            <a:off x="781211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5" name="Rectangle 314"/>
          <p:cNvSpPr/>
          <p:nvPr/>
        </p:nvSpPr>
        <p:spPr>
          <a:xfrm>
            <a:off x="795975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6" name="Rectangle 315"/>
          <p:cNvSpPr/>
          <p:nvPr/>
        </p:nvSpPr>
        <p:spPr>
          <a:xfrm>
            <a:off x="811849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7" name="Rectangle 316"/>
          <p:cNvSpPr/>
          <p:nvPr/>
        </p:nvSpPr>
        <p:spPr>
          <a:xfrm>
            <a:off x="826613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8" name="Rectangle 317"/>
          <p:cNvSpPr/>
          <p:nvPr/>
        </p:nvSpPr>
        <p:spPr>
          <a:xfrm>
            <a:off x="841377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9" name="Rectangle 318"/>
          <p:cNvSpPr/>
          <p:nvPr/>
        </p:nvSpPr>
        <p:spPr>
          <a:xfrm>
            <a:off x="856140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0" name="Rectangle 319"/>
          <p:cNvSpPr/>
          <p:nvPr/>
        </p:nvSpPr>
        <p:spPr>
          <a:xfrm>
            <a:off x="870904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1" name="Rectangle 320"/>
          <p:cNvSpPr/>
          <p:nvPr/>
        </p:nvSpPr>
        <p:spPr>
          <a:xfrm>
            <a:off x="885668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2" name="Rectangle 321"/>
          <p:cNvSpPr/>
          <p:nvPr/>
        </p:nvSpPr>
        <p:spPr>
          <a:xfrm>
            <a:off x="900431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3" name="Rectangle 322"/>
          <p:cNvSpPr/>
          <p:nvPr/>
        </p:nvSpPr>
        <p:spPr>
          <a:xfrm>
            <a:off x="915195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4" name="Rectangle 323"/>
          <p:cNvSpPr/>
          <p:nvPr/>
        </p:nvSpPr>
        <p:spPr>
          <a:xfrm>
            <a:off x="929959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5" name="Rectangle 324"/>
          <p:cNvSpPr/>
          <p:nvPr/>
        </p:nvSpPr>
        <p:spPr>
          <a:xfrm>
            <a:off x="944722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6" name="Rectangle 325"/>
          <p:cNvSpPr/>
          <p:nvPr/>
        </p:nvSpPr>
        <p:spPr>
          <a:xfrm>
            <a:off x="959486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7" name="Rectangle 326"/>
          <p:cNvSpPr/>
          <p:nvPr/>
        </p:nvSpPr>
        <p:spPr>
          <a:xfrm>
            <a:off x="974250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8" name="Rectangle 327"/>
          <p:cNvSpPr/>
          <p:nvPr/>
        </p:nvSpPr>
        <p:spPr>
          <a:xfrm>
            <a:off x="217968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9" name="Rectangle 328"/>
          <p:cNvSpPr/>
          <p:nvPr/>
        </p:nvSpPr>
        <p:spPr>
          <a:xfrm>
            <a:off x="232732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0" name="Rectangle 329"/>
          <p:cNvSpPr/>
          <p:nvPr/>
        </p:nvSpPr>
        <p:spPr>
          <a:xfrm>
            <a:off x="247496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1" name="Rectangle 330"/>
          <p:cNvSpPr/>
          <p:nvPr/>
        </p:nvSpPr>
        <p:spPr>
          <a:xfrm>
            <a:off x="262260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2" name="Rectangle 331"/>
          <p:cNvSpPr/>
          <p:nvPr/>
        </p:nvSpPr>
        <p:spPr>
          <a:xfrm>
            <a:off x="277023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3" name="Rectangle 332"/>
          <p:cNvSpPr/>
          <p:nvPr/>
        </p:nvSpPr>
        <p:spPr>
          <a:xfrm>
            <a:off x="291787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4" name="Rectangle 333"/>
          <p:cNvSpPr/>
          <p:nvPr/>
        </p:nvSpPr>
        <p:spPr>
          <a:xfrm>
            <a:off x="306551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5" name="Rectangle 334"/>
          <p:cNvSpPr/>
          <p:nvPr/>
        </p:nvSpPr>
        <p:spPr>
          <a:xfrm>
            <a:off x="321314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6" name="Rectangle 335"/>
          <p:cNvSpPr/>
          <p:nvPr/>
        </p:nvSpPr>
        <p:spPr>
          <a:xfrm>
            <a:off x="337189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7" name="Rectangle 336"/>
          <p:cNvSpPr/>
          <p:nvPr/>
        </p:nvSpPr>
        <p:spPr>
          <a:xfrm>
            <a:off x="351953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8" name="Rectangle 337"/>
          <p:cNvSpPr/>
          <p:nvPr/>
        </p:nvSpPr>
        <p:spPr>
          <a:xfrm>
            <a:off x="366716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9" name="Rectangle 338"/>
          <p:cNvSpPr/>
          <p:nvPr/>
        </p:nvSpPr>
        <p:spPr>
          <a:xfrm>
            <a:off x="381480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0" name="Rectangle 339"/>
          <p:cNvSpPr/>
          <p:nvPr/>
        </p:nvSpPr>
        <p:spPr>
          <a:xfrm>
            <a:off x="396244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1" name="Rectangle 340"/>
          <p:cNvSpPr/>
          <p:nvPr/>
        </p:nvSpPr>
        <p:spPr>
          <a:xfrm>
            <a:off x="411007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2" name="Rectangle 341"/>
          <p:cNvSpPr/>
          <p:nvPr/>
        </p:nvSpPr>
        <p:spPr>
          <a:xfrm>
            <a:off x="425771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3" name="Rectangle 342"/>
          <p:cNvSpPr/>
          <p:nvPr/>
        </p:nvSpPr>
        <p:spPr>
          <a:xfrm>
            <a:off x="440535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4" name="Rectangle 343"/>
          <p:cNvSpPr/>
          <p:nvPr/>
        </p:nvSpPr>
        <p:spPr>
          <a:xfrm>
            <a:off x="455299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5" name="Rectangle 344"/>
          <p:cNvSpPr/>
          <p:nvPr/>
        </p:nvSpPr>
        <p:spPr>
          <a:xfrm>
            <a:off x="470062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6" name="Rectangle 345"/>
          <p:cNvSpPr/>
          <p:nvPr/>
        </p:nvSpPr>
        <p:spPr>
          <a:xfrm>
            <a:off x="484826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7" name="Rectangle 346"/>
          <p:cNvSpPr/>
          <p:nvPr/>
        </p:nvSpPr>
        <p:spPr>
          <a:xfrm>
            <a:off x="499590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8" name="Rectangle 347"/>
          <p:cNvSpPr/>
          <p:nvPr/>
        </p:nvSpPr>
        <p:spPr>
          <a:xfrm>
            <a:off x="514353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9" name="Rectangle 348"/>
          <p:cNvSpPr/>
          <p:nvPr/>
        </p:nvSpPr>
        <p:spPr>
          <a:xfrm>
            <a:off x="529117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0" name="Rectangle 349"/>
          <p:cNvSpPr/>
          <p:nvPr/>
        </p:nvSpPr>
        <p:spPr>
          <a:xfrm>
            <a:off x="543881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1" name="Rectangle 350"/>
          <p:cNvSpPr/>
          <p:nvPr/>
        </p:nvSpPr>
        <p:spPr>
          <a:xfrm>
            <a:off x="558644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2" name="Rectangle 351"/>
          <p:cNvSpPr/>
          <p:nvPr/>
        </p:nvSpPr>
        <p:spPr>
          <a:xfrm>
            <a:off x="574519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3" name="Rectangle 352"/>
          <p:cNvSpPr/>
          <p:nvPr/>
        </p:nvSpPr>
        <p:spPr>
          <a:xfrm>
            <a:off x="589283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4" name="Rectangle 353"/>
          <p:cNvSpPr/>
          <p:nvPr/>
        </p:nvSpPr>
        <p:spPr>
          <a:xfrm>
            <a:off x="604046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5" name="Rectangle 354"/>
          <p:cNvSpPr/>
          <p:nvPr/>
        </p:nvSpPr>
        <p:spPr>
          <a:xfrm>
            <a:off x="618810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6" name="Rectangle 355"/>
          <p:cNvSpPr/>
          <p:nvPr/>
        </p:nvSpPr>
        <p:spPr>
          <a:xfrm>
            <a:off x="633574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7" name="Rectangle 356"/>
          <p:cNvSpPr/>
          <p:nvPr/>
        </p:nvSpPr>
        <p:spPr>
          <a:xfrm>
            <a:off x="648338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8" name="Rectangle 357"/>
          <p:cNvSpPr/>
          <p:nvPr/>
        </p:nvSpPr>
        <p:spPr>
          <a:xfrm>
            <a:off x="663101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9" name="Rectangle 358"/>
          <p:cNvSpPr/>
          <p:nvPr/>
        </p:nvSpPr>
        <p:spPr>
          <a:xfrm>
            <a:off x="677865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0" name="Rectangle 359"/>
          <p:cNvSpPr/>
          <p:nvPr/>
        </p:nvSpPr>
        <p:spPr>
          <a:xfrm>
            <a:off x="692629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1" name="Rectangle 360"/>
          <p:cNvSpPr/>
          <p:nvPr/>
        </p:nvSpPr>
        <p:spPr>
          <a:xfrm>
            <a:off x="707392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2" name="Rectangle 361"/>
          <p:cNvSpPr/>
          <p:nvPr/>
        </p:nvSpPr>
        <p:spPr>
          <a:xfrm>
            <a:off x="722156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3" name="Rectangle 362"/>
          <p:cNvSpPr/>
          <p:nvPr/>
        </p:nvSpPr>
        <p:spPr>
          <a:xfrm>
            <a:off x="736920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4" name="Rectangle 363"/>
          <p:cNvSpPr/>
          <p:nvPr/>
        </p:nvSpPr>
        <p:spPr>
          <a:xfrm>
            <a:off x="751683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5" name="Rectangle 364"/>
          <p:cNvSpPr/>
          <p:nvPr/>
        </p:nvSpPr>
        <p:spPr>
          <a:xfrm>
            <a:off x="766447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6" name="Rectangle 365"/>
          <p:cNvSpPr/>
          <p:nvPr/>
        </p:nvSpPr>
        <p:spPr>
          <a:xfrm>
            <a:off x="781211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7" name="Rectangle 366"/>
          <p:cNvSpPr/>
          <p:nvPr/>
        </p:nvSpPr>
        <p:spPr>
          <a:xfrm>
            <a:off x="795975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8" name="Rectangle 367"/>
          <p:cNvSpPr/>
          <p:nvPr/>
        </p:nvSpPr>
        <p:spPr>
          <a:xfrm>
            <a:off x="811849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9" name="Rectangle 368"/>
          <p:cNvSpPr/>
          <p:nvPr/>
        </p:nvSpPr>
        <p:spPr>
          <a:xfrm>
            <a:off x="826613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0" name="Rectangle 369"/>
          <p:cNvSpPr/>
          <p:nvPr/>
        </p:nvSpPr>
        <p:spPr>
          <a:xfrm>
            <a:off x="841377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1" name="Rectangle 370"/>
          <p:cNvSpPr/>
          <p:nvPr/>
        </p:nvSpPr>
        <p:spPr>
          <a:xfrm>
            <a:off x="856140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2" name="Rectangle 371"/>
          <p:cNvSpPr/>
          <p:nvPr/>
        </p:nvSpPr>
        <p:spPr>
          <a:xfrm>
            <a:off x="870904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3" name="Rectangle 372"/>
          <p:cNvSpPr/>
          <p:nvPr/>
        </p:nvSpPr>
        <p:spPr>
          <a:xfrm>
            <a:off x="885668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4" name="Rectangle 373"/>
          <p:cNvSpPr/>
          <p:nvPr/>
        </p:nvSpPr>
        <p:spPr>
          <a:xfrm>
            <a:off x="900431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5" name="Rectangle 374"/>
          <p:cNvSpPr/>
          <p:nvPr/>
        </p:nvSpPr>
        <p:spPr>
          <a:xfrm>
            <a:off x="915195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6" name="Rectangle 375"/>
          <p:cNvSpPr/>
          <p:nvPr/>
        </p:nvSpPr>
        <p:spPr>
          <a:xfrm>
            <a:off x="929959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7" name="Rectangle 376"/>
          <p:cNvSpPr/>
          <p:nvPr/>
        </p:nvSpPr>
        <p:spPr>
          <a:xfrm>
            <a:off x="944722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8" name="Rectangle 377"/>
          <p:cNvSpPr/>
          <p:nvPr/>
        </p:nvSpPr>
        <p:spPr>
          <a:xfrm>
            <a:off x="959486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9" name="Rectangle 378"/>
          <p:cNvSpPr/>
          <p:nvPr/>
        </p:nvSpPr>
        <p:spPr>
          <a:xfrm>
            <a:off x="974250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0" name="Rectangle 379"/>
          <p:cNvSpPr/>
          <p:nvPr/>
        </p:nvSpPr>
        <p:spPr>
          <a:xfrm>
            <a:off x="217968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1" name="Rectangle 380"/>
          <p:cNvSpPr/>
          <p:nvPr/>
        </p:nvSpPr>
        <p:spPr>
          <a:xfrm>
            <a:off x="232732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2" name="Rectangle 381"/>
          <p:cNvSpPr/>
          <p:nvPr/>
        </p:nvSpPr>
        <p:spPr>
          <a:xfrm>
            <a:off x="247496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3" name="Rectangle 382"/>
          <p:cNvSpPr/>
          <p:nvPr/>
        </p:nvSpPr>
        <p:spPr>
          <a:xfrm>
            <a:off x="262260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4" name="Rectangle 383"/>
          <p:cNvSpPr/>
          <p:nvPr/>
        </p:nvSpPr>
        <p:spPr>
          <a:xfrm>
            <a:off x="277023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5" name="Rectangle 384"/>
          <p:cNvSpPr/>
          <p:nvPr/>
        </p:nvSpPr>
        <p:spPr>
          <a:xfrm>
            <a:off x="291787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6" name="Rectangle 385"/>
          <p:cNvSpPr/>
          <p:nvPr/>
        </p:nvSpPr>
        <p:spPr>
          <a:xfrm>
            <a:off x="306551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7" name="Rectangle 386"/>
          <p:cNvSpPr/>
          <p:nvPr/>
        </p:nvSpPr>
        <p:spPr>
          <a:xfrm>
            <a:off x="321314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8" name="Rectangle 387"/>
          <p:cNvSpPr/>
          <p:nvPr/>
        </p:nvSpPr>
        <p:spPr>
          <a:xfrm>
            <a:off x="337189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9" name="Rectangle 388"/>
          <p:cNvSpPr/>
          <p:nvPr/>
        </p:nvSpPr>
        <p:spPr>
          <a:xfrm>
            <a:off x="351953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0" name="Rectangle 389"/>
          <p:cNvSpPr/>
          <p:nvPr/>
        </p:nvSpPr>
        <p:spPr>
          <a:xfrm>
            <a:off x="366716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1" name="Rectangle 390"/>
          <p:cNvSpPr/>
          <p:nvPr/>
        </p:nvSpPr>
        <p:spPr>
          <a:xfrm>
            <a:off x="381480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2" name="Rectangle 391"/>
          <p:cNvSpPr/>
          <p:nvPr/>
        </p:nvSpPr>
        <p:spPr>
          <a:xfrm>
            <a:off x="396244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3" name="Rectangle 392"/>
          <p:cNvSpPr/>
          <p:nvPr/>
        </p:nvSpPr>
        <p:spPr>
          <a:xfrm>
            <a:off x="411007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4" name="Rectangle 393"/>
          <p:cNvSpPr/>
          <p:nvPr/>
        </p:nvSpPr>
        <p:spPr>
          <a:xfrm>
            <a:off x="425771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5" name="Rectangle 394"/>
          <p:cNvSpPr/>
          <p:nvPr/>
        </p:nvSpPr>
        <p:spPr>
          <a:xfrm>
            <a:off x="440535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6" name="Rectangle 395"/>
          <p:cNvSpPr/>
          <p:nvPr/>
        </p:nvSpPr>
        <p:spPr>
          <a:xfrm>
            <a:off x="455299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7" name="Rectangle 396"/>
          <p:cNvSpPr/>
          <p:nvPr/>
        </p:nvSpPr>
        <p:spPr>
          <a:xfrm>
            <a:off x="470062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8" name="Rectangle 397"/>
          <p:cNvSpPr/>
          <p:nvPr/>
        </p:nvSpPr>
        <p:spPr>
          <a:xfrm>
            <a:off x="484826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9" name="Rectangle 398"/>
          <p:cNvSpPr/>
          <p:nvPr/>
        </p:nvSpPr>
        <p:spPr>
          <a:xfrm>
            <a:off x="499590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0" name="Rectangle 399"/>
          <p:cNvSpPr/>
          <p:nvPr/>
        </p:nvSpPr>
        <p:spPr>
          <a:xfrm>
            <a:off x="514353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1" name="Rectangle 400"/>
          <p:cNvSpPr/>
          <p:nvPr/>
        </p:nvSpPr>
        <p:spPr>
          <a:xfrm>
            <a:off x="529117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2" name="Rectangle 401"/>
          <p:cNvSpPr/>
          <p:nvPr/>
        </p:nvSpPr>
        <p:spPr>
          <a:xfrm>
            <a:off x="543881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3" name="Rectangle 402"/>
          <p:cNvSpPr/>
          <p:nvPr/>
        </p:nvSpPr>
        <p:spPr>
          <a:xfrm>
            <a:off x="558644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4" name="Rectangle 403"/>
          <p:cNvSpPr/>
          <p:nvPr/>
        </p:nvSpPr>
        <p:spPr>
          <a:xfrm>
            <a:off x="574519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5" name="Rectangle 404"/>
          <p:cNvSpPr/>
          <p:nvPr/>
        </p:nvSpPr>
        <p:spPr>
          <a:xfrm>
            <a:off x="589283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6" name="Rectangle 405"/>
          <p:cNvSpPr/>
          <p:nvPr/>
        </p:nvSpPr>
        <p:spPr>
          <a:xfrm>
            <a:off x="604046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7" name="Rectangle 406"/>
          <p:cNvSpPr/>
          <p:nvPr/>
        </p:nvSpPr>
        <p:spPr>
          <a:xfrm>
            <a:off x="618810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8" name="Rectangle 407"/>
          <p:cNvSpPr/>
          <p:nvPr/>
        </p:nvSpPr>
        <p:spPr>
          <a:xfrm>
            <a:off x="633574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9" name="Rectangle 408"/>
          <p:cNvSpPr/>
          <p:nvPr/>
        </p:nvSpPr>
        <p:spPr>
          <a:xfrm>
            <a:off x="648338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0" name="Rectangle 409"/>
          <p:cNvSpPr/>
          <p:nvPr/>
        </p:nvSpPr>
        <p:spPr>
          <a:xfrm>
            <a:off x="663101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1" name="Rectangle 410"/>
          <p:cNvSpPr/>
          <p:nvPr/>
        </p:nvSpPr>
        <p:spPr>
          <a:xfrm>
            <a:off x="677865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2" name="Rectangle 411"/>
          <p:cNvSpPr/>
          <p:nvPr/>
        </p:nvSpPr>
        <p:spPr>
          <a:xfrm>
            <a:off x="692629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3" name="Rectangle 412"/>
          <p:cNvSpPr/>
          <p:nvPr/>
        </p:nvSpPr>
        <p:spPr>
          <a:xfrm>
            <a:off x="707392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4" name="Rectangle 413"/>
          <p:cNvSpPr/>
          <p:nvPr/>
        </p:nvSpPr>
        <p:spPr>
          <a:xfrm>
            <a:off x="722156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5" name="Rectangle 414"/>
          <p:cNvSpPr/>
          <p:nvPr/>
        </p:nvSpPr>
        <p:spPr>
          <a:xfrm>
            <a:off x="736920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6" name="Rectangle 415"/>
          <p:cNvSpPr/>
          <p:nvPr/>
        </p:nvSpPr>
        <p:spPr>
          <a:xfrm>
            <a:off x="751683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7" name="Rectangle 416"/>
          <p:cNvSpPr/>
          <p:nvPr/>
        </p:nvSpPr>
        <p:spPr>
          <a:xfrm>
            <a:off x="766447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8" name="Rectangle 417"/>
          <p:cNvSpPr/>
          <p:nvPr/>
        </p:nvSpPr>
        <p:spPr>
          <a:xfrm>
            <a:off x="781211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9" name="Rectangle 418"/>
          <p:cNvSpPr/>
          <p:nvPr/>
        </p:nvSpPr>
        <p:spPr>
          <a:xfrm>
            <a:off x="795975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0" name="Rectangle 419"/>
          <p:cNvSpPr/>
          <p:nvPr/>
        </p:nvSpPr>
        <p:spPr>
          <a:xfrm>
            <a:off x="811849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1" name="Rectangle 420"/>
          <p:cNvSpPr/>
          <p:nvPr/>
        </p:nvSpPr>
        <p:spPr>
          <a:xfrm>
            <a:off x="826613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2" name="Rectangle 421"/>
          <p:cNvSpPr/>
          <p:nvPr/>
        </p:nvSpPr>
        <p:spPr>
          <a:xfrm>
            <a:off x="841377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3" name="Rectangle 422"/>
          <p:cNvSpPr/>
          <p:nvPr/>
        </p:nvSpPr>
        <p:spPr>
          <a:xfrm>
            <a:off x="856140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4" name="Rectangle 423"/>
          <p:cNvSpPr/>
          <p:nvPr/>
        </p:nvSpPr>
        <p:spPr>
          <a:xfrm>
            <a:off x="870904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5" name="Rectangle 424"/>
          <p:cNvSpPr/>
          <p:nvPr/>
        </p:nvSpPr>
        <p:spPr>
          <a:xfrm>
            <a:off x="885668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6" name="Rectangle 425"/>
          <p:cNvSpPr/>
          <p:nvPr/>
        </p:nvSpPr>
        <p:spPr>
          <a:xfrm>
            <a:off x="900431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7" name="Rectangle 426"/>
          <p:cNvSpPr/>
          <p:nvPr/>
        </p:nvSpPr>
        <p:spPr>
          <a:xfrm>
            <a:off x="915195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8" name="Rectangle 427"/>
          <p:cNvSpPr/>
          <p:nvPr/>
        </p:nvSpPr>
        <p:spPr>
          <a:xfrm>
            <a:off x="929959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9" name="Rectangle 428"/>
          <p:cNvSpPr/>
          <p:nvPr/>
        </p:nvSpPr>
        <p:spPr>
          <a:xfrm>
            <a:off x="944722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0" name="Rectangle 429"/>
          <p:cNvSpPr/>
          <p:nvPr/>
        </p:nvSpPr>
        <p:spPr>
          <a:xfrm>
            <a:off x="959486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1" name="Rectangle 430"/>
          <p:cNvSpPr/>
          <p:nvPr/>
        </p:nvSpPr>
        <p:spPr>
          <a:xfrm>
            <a:off x="974250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2" name="Rectangle 431"/>
          <p:cNvSpPr/>
          <p:nvPr/>
        </p:nvSpPr>
        <p:spPr>
          <a:xfrm>
            <a:off x="217968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3" name="Rectangle 432"/>
          <p:cNvSpPr/>
          <p:nvPr/>
        </p:nvSpPr>
        <p:spPr>
          <a:xfrm>
            <a:off x="232732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4" name="Rectangle 433"/>
          <p:cNvSpPr/>
          <p:nvPr/>
        </p:nvSpPr>
        <p:spPr>
          <a:xfrm>
            <a:off x="247496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5" name="Rectangle 434"/>
          <p:cNvSpPr/>
          <p:nvPr/>
        </p:nvSpPr>
        <p:spPr>
          <a:xfrm>
            <a:off x="262260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6" name="Rectangle 435"/>
          <p:cNvSpPr/>
          <p:nvPr/>
        </p:nvSpPr>
        <p:spPr>
          <a:xfrm>
            <a:off x="277023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7" name="Rectangle 436"/>
          <p:cNvSpPr/>
          <p:nvPr/>
        </p:nvSpPr>
        <p:spPr>
          <a:xfrm>
            <a:off x="291787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8" name="Rectangle 437"/>
          <p:cNvSpPr/>
          <p:nvPr/>
        </p:nvSpPr>
        <p:spPr>
          <a:xfrm>
            <a:off x="306551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9" name="Rectangle 438"/>
          <p:cNvSpPr/>
          <p:nvPr/>
        </p:nvSpPr>
        <p:spPr>
          <a:xfrm>
            <a:off x="321314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0" name="Rectangle 439"/>
          <p:cNvSpPr/>
          <p:nvPr/>
        </p:nvSpPr>
        <p:spPr>
          <a:xfrm>
            <a:off x="337189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1" name="Rectangle 440"/>
          <p:cNvSpPr/>
          <p:nvPr/>
        </p:nvSpPr>
        <p:spPr>
          <a:xfrm>
            <a:off x="351953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2" name="Rectangle 441"/>
          <p:cNvSpPr/>
          <p:nvPr/>
        </p:nvSpPr>
        <p:spPr>
          <a:xfrm>
            <a:off x="366716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3" name="Rectangle 442"/>
          <p:cNvSpPr/>
          <p:nvPr/>
        </p:nvSpPr>
        <p:spPr>
          <a:xfrm>
            <a:off x="381480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4" name="Rectangle 443"/>
          <p:cNvSpPr/>
          <p:nvPr/>
        </p:nvSpPr>
        <p:spPr>
          <a:xfrm>
            <a:off x="396244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5" name="Rectangle 444"/>
          <p:cNvSpPr/>
          <p:nvPr/>
        </p:nvSpPr>
        <p:spPr>
          <a:xfrm>
            <a:off x="411007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6" name="Rectangle 445"/>
          <p:cNvSpPr/>
          <p:nvPr/>
        </p:nvSpPr>
        <p:spPr>
          <a:xfrm>
            <a:off x="425771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7" name="Rectangle 446"/>
          <p:cNvSpPr/>
          <p:nvPr/>
        </p:nvSpPr>
        <p:spPr>
          <a:xfrm>
            <a:off x="440535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8" name="Rectangle 447"/>
          <p:cNvSpPr/>
          <p:nvPr/>
        </p:nvSpPr>
        <p:spPr>
          <a:xfrm>
            <a:off x="455299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9" name="Rectangle 448"/>
          <p:cNvSpPr/>
          <p:nvPr/>
        </p:nvSpPr>
        <p:spPr>
          <a:xfrm>
            <a:off x="470062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0" name="Rectangle 449"/>
          <p:cNvSpPr/>
          <p:nvPr/>
        </p:nvSpPr>
        <p:spPr>
          <a:xfrm>
            <a:off x="484826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1" name="Rectangle 450"/>
          <p:cNvSpPr/>
          <p:nvPr/>
        </p:nvSpPr>
        <p:spPr>
          <a:xfrm>
            <a:off x="499590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2" name="Rectangle 451"/>
          <p:cNvSpPr/>
          <p:nvPr/>
        </p:nvSpPr>
        <p:spPr>
          <a:xfrm>
            <a:off x="514353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3" name="Rectangle 452"/>
          <p:cNvSpPr/>
          <p:nvPr/>
        </p:nvSpPr>
        <p:spPr>
          <a:xfrm>
            <a:off x="529117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4" name="Rectangle 453"/>
          <p:cNvSpPr/>
          <p:nvPr/>
        </p:nvSpPr>
        <p:spPr>
          <a:xfrm>
            <a:off x="543881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5" name="Rectangle 454"/>
          <p:cNvSpPr/>
          <p:nvPr/>
        </p:nvSpPr>
        <p:spPr>
          <a:xfrm>
            <a:off x="558644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6" name="Rectangle 455"/>
          <p:cNvSpPr/>
          <p:nvPr/>
        </p:nvSpPr>
        <p:spPr>
          <a:xfrm>
            <a:off x="574519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7" name="Rectangle 456"/>
          <p:cNvSpPr/>
          <p:nvPr/>
        </p:nvSpPr>
        <p:spPr>
          <a:xfrm>
            <a:off x="589283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8" name="Rectangle 457"/>
          <p:cNvSpPr/>
          <p:nvPr/>
        </p:nvSpPr>
        <p:spPr>
          <a:xfrm>
            <a:off x="604046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9" name="Rectangle 458"/>
          <p:cNvSpPr/>
          <p:nvPr/>
        </p:nvSpPr>
        <p:spPr>
          <a:xfrm>
            <a:off x="618810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0" name="Rectangle 459"/>
          <p:cNvSpPr/>
          <p:nvPr/>
        </p:nvSpPr>
        <p:spPr>
          <a:xfrm>
            <a:off x="633574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1" name="Rectangle 460"/>
          <p:cNvSpPr/>
          <p:nvPr/>
        </p:nvSpPr>
        <p:spPr>
          <a:xfrm>
            <a:off x="648338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2" name="Rectangle 461"/>
          <p:cNvSpPr/>
          <p:nvPr/>
        </p:nvSpPr>
        <p:spPr>
          <a:xfrm>
            <a:off x="663101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3" name="Rectangle 462"/>
          <p:cNvSpPr/>
          <p:nvPr/>
        </p:nvSpPr>
        <p:spPr>
          <a:xfrm>
            <a:off x="677865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4" name="Rectangle 463"/>
          <p:cNvSpPr/>
          <p:nvPr/>
        </p:nvSpPr>
        <p:spPr>
          <a:xfrm>
            <a:off x="692629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5" name="Rectangle 464"/>
          <p:cNvSpPr/>
          <p:nvPr/>
        </p:nvSpPr>
        <p:spPr>
          <a:xfrm>
            <a:off x="707392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6" name="Rectangle 465"/>
          <p:cNvSpPr/>
          <p:nvPr/>
        </p:nvSpPr>
        <p:spPr>
          <a:xfrm>
            <a:off x="722156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7" name="Rectangle 466"/>
          <p:cNvSpPr/>
          <p:nvPr/>
        </p:nvSpPr>
        <p:spPr>
          <a:xfrm>
            <a:off x="736920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8" name="Rectangle 467"/>
          <p:cNvSpPr/>
          <p:nvPr/>
        </p:nvSpPr>
        <p:spPr>
          <a:xfrm>
            <a:off x="751683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9" name="Rectangle 468"/>
          <p:cNvSpPr/>
          <p:nvPr/>
        </p:nvSpPr>
        <p:spPr>
          <a:xfrm>
            <a:off x="766447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0" name="Rectangle 469"/>
          <p:cNvSpPr/>
          <p:nvPr/>
        </p:nvSpPr>
        <p:spPr>
          <a:xfrm>
            <a:off x="781211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1" name="Rectangle 470"/>
          <p:cNvSpPr/>
          <p:nvPr/>
        </p:nvSpPr>
        <p:spPr>
          <a:xfrm>
            <a:off x="795975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2" name="Rectangle 471"/>
          <p:cNvSpPr/>
          <p:nvPr/>
        </p:nvSpPr>
        <p:spPr>
          <a:xfrm>
            <a:off x="811849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3" name="Rectangle 472"/>
          <p:cNvSpPr/>
          <p:nvPr/>
        </p:nvSpPr>
        <p:spPr>
          <a:xfrm>
            <a:off x="826613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4" name="Rectangle 473"/>
          <p:cNvSpPr/>
          <p:nvPr/>
        </p:nvSpPr>
        <p:spPr>
          <a:xfrm>
            <a:off x="841377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5" name="Rectangle 474"/>
          <p:cNvSpPr/>
          <p:nvPr/>
        </p:nvSpPr>
        <p:spPr>
          <a:xfrm>
            <a:off x="856140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6" name="Rectangle 475"/>
          <p:cNvSpPr/>
          <p:nvPr/>
        </p:nvSpPr>
        <p:spPr>
          <a:xfrm>
            <a:off x="870904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7" name="Rectangle 476"/>
          <p:cNvSpPr/>
          <p:nvPr/>
        </p:nvSpPr>
        <p:spPr>
          <a:xfrm>
            <a:off x="885668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8" name="Rectangle 477"/>
          <p:cNvSpPr/>
          <p:nvPr/>
        </p:nvSpPr>
        <p:spPr>
          <a:xfrm>
            <a:off x="900431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9" name="Rectangle 478"/>
          <p:cNvSpPr/>
          <p:nvPr/>
        </p:nvSpPr>
        <p:spPr>
          <a:xfrm>
            <a:off x="915195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0" name="Rectangle 479"/>
          <p:cNvSpPr/>
          <p:nvPr/>
        </p:nvSpPr>
        <p:spPr>
          <a:xfrm>
            <a:off x="929959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1" name="Rectangle 480"/>
          <p:cNvSpPr/>
          <p:nvPr/>
        </p:nvSpPr>
        <p:spPr>
          <a:xfrm>
            <a:off x="944722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2" name="Rectangle 481"/>
          <p:cNvSpPr/>
          <p:nvPr/>
        </p:nvSpPr>
        <p:spPr>
          <a:xfrm>
            <a:off x="959486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3" name="Rectangle 482"/>
          <p:cNvSpPr/>
          <p:nvPr/>
        </p:nvSpPr>
        <p:spPr>
          <a:xfrm>
            <a:off x="974250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4" name="Rectangle 483"/>
          <p:cNvSpPr/>
          <p:nvPr/>
        </p:nvSpPr>
        <p:spPr>
          <a:xfrm>
            <a:off x="217968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5" name="Rectangle 484"/>
          <p:cNvSpPr/>
          <p:nvPr/>
        </p:nvSpPr>
        <p:spPr>
          <a:xfrm>
            <a:off x="232732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6" name="Rectangle 485"/>
          <p:cNvSpPr/>
          <p:nvPr/>
        </p:nvSpPr>
        <p:spPr>
          <a:xfrm>
            <a:off x="247496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7" name="Rectangle 486"/>
          <p:cNvSpPr/>
          <p:nvPr/>
        </p:nvSpPr>
        <p:spPr>
          <a:xfrm>
            <a:off x="262260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8" name="Rectangle 487"/>
          <p:cNvSpPr/>
          <p:nvPr/>
        </p:nvSpPr>
        <p:spPr>
          <a:xfrm>
            <a:off x="277023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9" name="Rectangle 488"/>
          <p:cNvSpPr/>
          <p:nvPr/>
        </p:nvSpPr>
        <p:spPr>
          <a:xfrm>
            <a:off x="291787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0" name="Rectangle 489"/>
          <p:cNvSpPr/>
          <p:nvPr/>
        </p:nvSpPr>
        <p:spPr>
          <a:xfrm>
            <a:off x="306551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1" name="Rectangle 490"/>
          <p:cNvSpPr/>
          <p:nvPr/>
        </p:nvSpPr>
        <p:spPr>
          <a:xfrm>
            <a:off x="321314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2" name="Rectangle 491"/>
          <p:cNvSpPr/>
          <p:nvPr/>
        </p:nvSpPr>
        <p:spPr>
          <a:xfrm>
            <a:off x="337189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3" name="Rectangle 492"/>
          <p:cNvSpPr/>
          <p:nvPr/>
        </p:nvSpPr>
        <p:spPr>
          <a:xfrm>
            <a:off x="351953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4" name="Rectangle 493"/>
          <p:cNvSpPr/>
          <p:nvPr/>
        </p:nvSpPr>
        <p:spPr>
          <a:xfrm>
            <a:off x="366716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5" name="Rectangle 494"/>
          <p:cNvSpPr/>
          <p:nvPr/>
        </p:nvSpPr>
        <p:spPr>
          <a:xfrm>
            <a:off x="381480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6" name="Rectangle 495"/>
          <p:cNvSpPr/>
          <p:nvPr/>
        </p:nvSpPr>
        <p:spPr>
          <a:xfrm>
            <a:off x="396244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7" name="Rectangle 496"/>
          <p:cNvSpPr/>
          <p:nvPr/>
        </p:nvSpPr>
        <p:spPr>
          <a:xfrm>
            <a:off x="411007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8" name="Rectangle 497"/>
          <p:cNvSpPr/>
          <p:nvPr/>
        </p:nvSpPr>
        <p:spPr>
          <a:xfrm>
            <a:off x="425771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9" name="Rectangle 498"/>
          <p:cNvSpPr/>
          <p:nvPr/>
        </p:nvSpPr>
        <p:spPr>
          <a:xfrm>
            <a:off x="440535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0" name="Rectangle 499"/>
          <p:cNvSpPr/>
          <p:nvPr/>
        </p:nvSpPr>
        <p:spPr>
          <a:xfrm>
            <a:off x="455299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1" name="Rectangle 500"/>
          <p:cNvSpPr/>
          <p:nvPr/>
        </p:nvSpPr>
        <p:spPr>
          <a:xfrm>
            <a:off x="470062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2" name="Rectangle 501"/>
          <p:cNvSpPr/>
          <p:nvPr/>
        </p:nvSpPr>
        <p:spPr>
          <a:xfrm>
            <a:off x="484826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3" name="Rectangle 502"/>
          <p:cNvSpPr/>
          <p:nvPr/>
        </p:nvSpPr>
        <p:spPr>
          <a:xfrm>
            <a:off x="499590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4" name="Rectangle 503"/>
          <p:cNvSpPr/>
          <p:nvPr/>
        </p:nvSpPr>
        <p:spPr>
          <a:xfrm>
            <a:off x="514353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5" name="Rectangle 504"/>
          <p:cNvSpPr/>
          <p:nvPr/>
        </p:nvSpPr>
        <p:spPr>
          <a:xfrm>
            <a:off x="529117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6" name="Rectangle 505"/>
          <p:cNvSpPr/>
          <p:nvPr/>
        </p:nvSpPr>
        <p:spPr>
          <a:xfrm>
            <a:off x="543881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7" name="Rectangle 506"/>
          <p:cNvSpPr/>
          <p:nvPr/>
        </p:nvSpPr>
        <p:spPr>
          <a:xfrm>
            <a:off x="558644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8" name="Rectangle 507"/>
          <p:cNvSpPr/>
          <p:nvPr/>
        </p:nvSpPr>
        <p:spPr>
          <a:xfrm>
            <a:off x="574519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9" name="Rectangle 508"/>
          <p:cNvSpPr/>
          <p:nvPr/>
        </p:nvSpPr>
        <p:spPr>
          <a:xfrm>
            <a:off x="589283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0" name="Rectangle 509"/>
          <p:cNvSpPr/>
          <p:nvPr/>
        </p:nvSpPr>
        <p:spPr>
          <a:xfrm>
            <a:off x="604046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1" name="Rectangle 510"/>
          <p:cNvSpPr/>
          <p:nvPr/>
        </p:nvSpPr>
        <p:spPr>
          <a:xfrm>
            <a:off x="618810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2" name="Rectangle 511"/>
          <p:cNvSpPr/>
          <p:nvPr/>
        </p:nvSpPr>
        <p:spPr>
          <a:xfrm>
            <a:off x="633574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3" name="Rectangle 512"/>
          <p:cNvSpPr/>
          <p:nvPr/>
        </p:nvSpPr>
        <p:spPr>
          <a:xfrm>
            <a:off x="648338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4" name="Rectangle 513"/>
          <p:cNvSpPr/>
          <p:nvPr/>
        </p:nvSpPr>
        <p:spPr>
          <a:xfrm>
            <a:off x="663101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5" name="Rectangle 514"/>
          <p:cNvSpPr/>
          <p:nvPr/>
        </p:nvSpPr>
        <p:spPr>
          <a:xfrm>
            <a:off x="677865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6" name="Rectangle 515"/>
          <p:cNvSpPr/>
          <p:nvPr/>
        </p:nvSpPr>
        <p:spPr>
          <a:xfrm>
            <a:off x="692629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7" name="Rectangle 516"/>
          <p:cNvSpPr/>
          <p:nvPr/>
        </p:nvSpPr>
        <p:spPr>
          <a:xfrm>
            <a:off x="707392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8" name="Rectangle 517"/>
          <p:cNvSpPr/>
          <p:nvPr/>
        </p:nvSpPr>
        <p:spPr>
          <a:xfrm>
            <a:off x="722156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9" name="Rectangle 518"/>
          <p:cNvSpPr/>
          <p:nvPr/>
        </p:nvSpPr>
        <p:spPr>
          <a:xfrm>
            <a:off x="736920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0" name="Rectangle 519"/>
          <p:cNvSpPr/>
          <p:nvPr/>
        </p:nvSpPr>
        <p:spPr>
          <a:xfrm>
            <a:off x="751683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1" name="Rectangle 520"/>
          <p:cNvSpPr/>
          <p:nvPr/>
        </p:nvSpPr>
        <p:spPr>
          <a:xfrm>
            <a:off x="766447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2" name="Rectangle 521"/>
          <p:cNvSpPr/>
          <p:nvPr/>
        </p:nvSpPr>
        <p:spPr>
          <a:xfrm>
            <a:off x="781211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3" name="Rectangle 522"/>
          <p:cNvSpPr/>
          <p:nvPr/>
        </p:nvSpPr>
        <p:spPr>
          <a:xfrm>
            <a:off x="795975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4" name="Rectangle 523"/>
          <p:cNvSpPr/>
          <p:nvPr/>
        </p:nvSpPr>
        <p:spPr>
          <a:xfrm>
            <a:off x="811849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5" name="Rectangle 524"/>
          <p:cNvSpPr/>
          <p:nvPr/>
        </p:nvSpPr>
        <p:spPr>
          <a:xfrm>
            <a:off x="826613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6" name="Rectangle 525"/>
          <p:cNvSpPr/>
          <p:nvPr/>
        </p:nvSpPr>
        <p:spPr>
          <a:xfrm>
            <a:off x="841377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7" name="Rectangle 526"/>
          <p:cNvSpPr/>
          <p:nvPr/>
        </p:nvSpPr>
        <p:spPr>
          <a:xfrm>
            <a:off x="856140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8" name="Rectangle 527"/>
          <p:cNvSpPr/>
          <p:nvPr/>
        </p:nvSpPr>
        <p:spPr>
          <a:xfrm>
            <a:off x="870904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9" name="Rectangle 528"/>
          <p:cNvSpPr/>
          <p:nvPr/>
        </p:nvSpPr>
        <p:spPr>
          <a:xfrm>
            <a:off x="885668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0" name="Rectangle 529"/>
          <p:cNvSpPr/>
          <p:nvPr/>
        </p:nvSpPr>
        <p:spPr>
          <a:xfrm>
            <a:off x="900431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1" name="Rectangle 530"/>
          <p:cNvSpPr/>
          <p:nvPr/>
        </p:nvSpPr>
        <p:spPr>
          <a:xfrm>
            <a:off x="915195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2" name="Rectangle 531"/>
          <p:cNvSpPr/>
          <p:nvPr/>
        </p:nvSpPr>
        <p:spPr>
          <a:xfrm>
            <a:off x="929959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3" name="Rectangle 532"/>
          <p:cNvSpPr/>
          <p:nvPr/>
        </p:nvSpPr>
        <p:spPr>
          <a:xfrm>
            <a:off x="944722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4" name="Rectangle 533"/>
          <p:cNvSpPr/>
          <p:nvPr/>
        </p:nvSpPr>
        <p:spPr>
          <a:xfrm>
            <a:off x="959486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5" name="Rectangle 534"/>
          <p:cNvSpPr/>
          <p:nvPr/>
        </p:nvSpPr>
        <p:spPr>
          <a:xfrm>
            <a:off x="974250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6" name="Rectangle 535"/>
          <p:cNvSpPr/>
          <p:nvPr/>
        </p:nvSpPr>
        <p:spPr>
          <a:xfrm>
            <a:off x="217968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7" name="Rectangle 536"/>
          <p:cNvSpPr/>
          <p:nvPr/>
        </p:nvSpPr>
        <p:spPr>
          <a:xfrm>
            <a:off x="232732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8" name="Rectangle 537"/>
          <p:cNvSpPr/>
          <p:nvPr/>
        </p:nvSpPr>
        <p:spPr>
          <a:xfrm>
            <a:off x="247496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9" name="Rectangle 538"/>
          <p:cNvSpPr/>
          <p:nvPr/>
        </p:nvSpPr>
        <p:spPr>
          <a:xfrm>
            <a:off x="262260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0" name="Rectangle 539"/>
          <p:cNvSpPr/>
          <p:nvPr/>
        </p:nvSpPr>
        <p:spPr>
          <a:xfrm>
            <a:off x="277023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1" name="Rectangle 540"/>
          <p:cNvSpPr/>
          <p:nvPr/>
        </p:nvSpPr>
        <p:spPr>
          <a:xfrm>
            <a:off x="291787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2" name="Rectangle 541"/>
          <p:cNvSpPr/>
          <p:nvPr/>
        </p:nvSpPr>
        <p:spPr>
          <a:xfrm>
            <a:off x="306551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3" name="Rectangle 542"/>
          <p:cNvSpPr/>
          <p:nvPr/>
        </p:nvSpPr>
        <p:spPr>
          <a:xfrm>
            <a:off x="321314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4" name="Rectangle 543"/>
          <p:cNvSpPr/>
          <p:nvPr/>
        </p:nvSpPr>
        <p:spPr>
          <a:xfrm>
            <a:off x="337189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5" name="Rectangle 544"/>
          <p:cNvSpPr/>
          <p:nvPr/>
        </p:nvSpPr>
        <p:spPr>
          <a:xfrm>
            <a:off x="351953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6" name="Rectangle 545"/>
          <p:cNvSpPr/>
          <p:nvPr/>
        </p:nvSpPr>
        <p:spPr>
          <a:xfrm>
            <a:off x="366716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7" name="Rectangle 546"/>
          <p:cNvSpPr/>
          <p:nvPr/>
        </p:nvSpPr>
        <p:spPr>
          <a:xfrm>
            <a:off x="381480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8" name="Rectangle 547"/>
          <p:cNvSpPr/>
          <p:nvPr/>
        </p:nvSpPr>
        <p:spPr>
          <a:xfrm>
            <a:off x="396244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9" name="Rectangle 548"/>
          <p:cNvSpPr/>
          <p:nvPr/>
        </p:nvSpPr>
        <p:spPr>
          <a:xfrm>
            <a:off x="411007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0" name="Rectangle 549"/>
          <p:cNvSpPr/>
          <p:nvPr/>
        </p:nvSpPr>
        <p:spPr>
          <a:xfrm>
            <a:off x="425771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1" name="Rectangle 550"/>
          <p:cNvSpPr/>
          <p:nvPr/>
        </p:nvSpPr>
        <p:spPr>
          <a:xfrm>
            <a:off x="440535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2" name="Rectangle 551"/>
          <p:cNvSpPr/>
          <p:nvPr/>
        </p:nvSpPr>
        <p:spPr>
          <a:xfrm>
            <a:off x="455299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3" name="Rectangle 552"/>
          <p:cNvSpPr/>
          <p:nvPr/>
        </p:nvSpPr>
        <p:spPr>
          <a:xfrm>
            <a:off x="470062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4" name="Rectangle 553"/>
          <p:cNvSpPr/>
          <p:nvPr/>
        </p:nvSpPr>
        <p:spPr>
          <a:xfrm>
            <a:off x="484826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5" name="Rectangle 554"/>
          <p:cNvSpPr/>
          <p:nvPr/>
        </p:nvSpPr>
        <p:spPr>
          <a:xfrm>
            <a:off x="499590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6" name="Rectangle 555"/>
          <p:cNvSpPr/>
          <p:nvPr/>
        </p:nvSpPr>
        <p:spPr>
          <a:xfrm>
            <a:off x="514353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7" name="Rectangle 556"/>
          <p:cNvSpPr/>
          <p:nvPr/>
        </p:nvSpPr>
        <p:spPr>
          <a:xfrm>
            <a:off x="529117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8" name="Rectangle 557"/>
          <p:cNvSpPr/>
          <p:nvPr/>
        </p:nvSpPr>
        <p:spPr>
          <a:xfrm>
            <a:off x="543881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9" name="Rectangle 558"/>
          <p:cNvSpPr/>
          <p:nvPr/>
        </p:nvSpPr>
        <p:spPr>
          <a:xfrm>
            <a:off x="558644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0" name="Rectangle 559"/>
          <p:cNvSpPr/>
          <p:nvPr/>
        </p:nvSpPr>
        <p:spPr>
          <a:xfrm>
            <a:off x="574519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1" name="Rectangle 560"/>
          <p:cNvSpPr/>
          <p:nvPr/>
        </p:nvSpPr>
        <p:spPr>
          <a:xfrm>
            <a:off x="589283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2" name="Rectangle 561"/>
          <p:cNvSpPr/>
          <p:nvPr/>
        </p:nvSpPr>
        <p:spPr>
          <a:xfrm>
            <a:off x="604046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3" name="Rectangle 562"/>
          <p:cNvSpPr/>
          <p:nvPr/>
        </p:nvSpPr>
        <p:spPr>
          <a:xfrm>
            <a:off x="618810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4" name="Rectangle 563"/>
          <p:cNvSpPr/>
          <p:nvPr/>
        </p:nvSpPr>
        <p:spPr>
          <a:xfrm>
            <a:off x="633574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5" name="Rectangle 564"/>
          <p:cNvSpPr/>
          <p:nvPr/>
        </p:nvSpPr>
        <p:spPr>
          <a:xfrm>
            <a:off x="648338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6" name="Rectangle 565"/>
          <p:cNvSpPr/>
          <p:nvPr/>
        </p:nvSpPr>
        <p:spPr>
          <a:xfrm>
            <a:off x="663101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7" name="Rectangle 566"/>
          <p:cNvSpPr/>
          <p:nvPr/>
        </p:nvSpPr>
        <p:spPr>
          <a:xfrm>
            <a:off x="677865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8" name="Rectangle 567"/>
          <p:cNvSpPr/>
          <p:nvPr/>
        </p:nvSpPr>
        <p:spPr>
          <a:xfrm>
            <a:off x="692629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9" name="Rectangle 568"/>
          <p:cNvSpPr/>
          <p:nvPr/>
        </p:nvSpPr>
        <p:spPr>
          <a:xfrm>
            <a:off x="707392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0" name="Rectangle 569"/>
          <p:cNvSpPr/>
          <p:nvPr/>
        </p:nvSpPr>
        <p:spPr>
          <a:xfrm>
            <a:off x="722156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1" name="Rectangle 570"/>
          <p:cNvSpPr/>
          <p:nvPr/>
        </p:nvSpPr>
        <p:spPr>
          <a:xfrm>
            <a:off x="736920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2" name="Rectangle 571"/>
          <p:cNvSpPr/>
          <p:nvPr/>
        </p:nvSpPr>
        <p:spPr>
          <a:xfrm>
            <a:off x="751683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3" name="Rectangle 572"/>
          <p:cNvSpPr/>
          <p:nvPr/>
        </p:nvSpPr>
        <p:spPr>
          <a:xfrm>
            <a:off x="766447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4" name="Rectangle 573"/>
          <p:cNvSpPr/>
          <p:nvPr/>
        </p:nvSpPr>
        <p:spPr>
          <a:xfrm>
            <a:off x="781211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5" name="Rectangle 574"/>
          <p:cNvSpPr/>
          <p:nvPr/>
        </p:nvSpPr>
        <p:spPr>
          <a:xfrm>
            <a:off x="795975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6" name="Rectangle 575"/>
          <p:cNvSpPr/>
          <p:nvPr/>
        </p:nvSpPr>
        <p:spPr>
          <a:xfrm>
            <a:off x="811849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7" name="Rectangle 576"/>
          <p:cNvSpPr/>
          <p:nvPr/>
        </p:nvSpPr>
        <p:spPr>
          <a:xfrm>
            <a:off x="826613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8" name="Rectangle 577"/>
          <p:cNvSpPr/>
          <p:nvPr/>
        </p:nvSpPr>
        <p:spPr>
          <a:xfrm>
            <a:off x="841377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9" name="Rectangle 578"/>
          <p:cNvSpPr/>
          <p:nvPr/>
        </p:nvSpPr>
        <p:spPr>
          <a:xfrm>
            <a:off x="856140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0" name="Rectangle 579"/>
          <p:cNvSpPr/>
          <p:nvPr/>
        </p:nvSpPr>
        <p:spPr>
          <a:xfrm>
            <a:off x="870904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1" name="Rectangle 580"/>
          <p:cNvSpPr/>
          <p:nvPr/>
        </p:nvSpPr>
        <p:spPr>
          <a:xfrm>
            <a:off x="885668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2" name="Rectangle 581"/>
          <p:cNvSpPr/>
          <p:nvPr/>
        </p:nvSpPr>
        <p:spPr>
          <a:xfrm>
            <a:off x="900431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3" name="Rectangle 582"/>
          <p:cNvSpPr/>
          <p:nvPr/>
        </p:nvSpPr>
        <p:spPr>
          <a:xfrm>
            <a:off x="915195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4" name="Rectangle 583"/>
          <p:cNvSpPr/>
          <p:nvPr/>
        </p:nvSpPr>
        <p:spPr>
          <a:xfrm>
            <a:off x="929959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5" name="Rectangle 584"/>
          <p:cNvSpPr/>
          <p:nvPr/>
        </p:nvSpPr>
        <p:spPr>
          <a:xfrm>
            <a:off x="944722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6" name="Rectangle 585"/>
          <p:cNvSpPr/>
          <p:nvPr/>
        </p:nvSpPr>
        <p:spPr>
          <a:xfrm>
            <a:off x="959486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7" name="Rectangle 586"/>
          <p:cNvSpPr/>
          <p:nvPr/>
        </p:nvSpPr>
        <p:spPr>
          <a:xfrm>
            <a:off x="974250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8" name="Rectangle 587"/>
          <p:cNvSpPr/>
          <p:nvPr/>
        </p:nvSpPr>
        <p:spPr>
          <a:xfrm>
            <a:off x="217968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9" name="Rectangle 588"/>
          <p:cNvSpPr/>
          <p:nvPr/>
        </p:nvSpPr>
        <p:spPr>
          <a:xfrm>
            <a:off x="232732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0" name="Rectangle 589"/>
          <p:cNvSpPr/>
          <p:nvPr/>
        </p:nvSpPr>
        <p:spPr>
          <a:xfrm>
            <a:off x="247496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1" name="Rectangle 590"/>
          <p:cNvSpPr/>
          <p:nvPr/>
        </p:nvSpPr>
        <p:spPr>
          <a:xfrm>
            <a:off x="262260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2" name="Rectangle 591"/>
          <p:cNvSpPr/>
          <p:nvPr/>
        </p:nvSpPr>
        <p:spPr>
          <a:xfrm>
            <a:off x="277023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3" name="Rectangle 592"/>
          <p:cNvSpPr/>
          <p:nvPr/>
        </p:nvSpPr>
        <p:spPr>
          <a:xfrm>
            <a:off x="291787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4" name="Rectangle 593"/>
          <p:cNvSpPr/>
          <p:nvPr/>
        </p:nvSpPr>
        <p:spPr>
          <a:xfrm>
            <a:off x="306551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5" name="Rectangle 594"/>
          <p:cNvSpPr/>
          <p:nvPr/>
        </p:nvSpPr>
        <p:spPr>
          <a:xfrm>
            <a:off x="321314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6" name="Rectangle 595"/>
          <p:cNvSpPr/>
          <p:nvPr/>
        </p:nvSpPr>
        <p:spPr>
          <a:xfrm>
            <a:off x="337189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7" name="Rectangle 596"/>
          <p:cNvSpPr/>
          <p:nvPr/>
        </p:nvSpPr>
        <p:spPr>
          <a:xfrm>
            <a:off x="351953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8" name="Rectangle 597"/>
          <p:cNvSpPr/>
          <p:nvPr/>
        </p:nvSpPr>
        <p:spPr>
          <a:xfrm>
            <a:off x="366716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9" name="Rectangle 598"/>
          <p:cNvSpPr/>
          <p:nvPr/>
        </p:nvSpPr>
        <p:spPr>
          <a:xfrm>
            <a:off x="381480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0" name="Rectangle 599"/>
          <p:cNvSpPr/>
          <p:nvPr/>
        </p:nvSpPr>
        <p:spPr>
          <a:xfrm>
            <a:off x="396244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1" name="Rectangle 600"/>
          <p:cNvSpPr/>
          <p:nvPr/>
        </p:nvSpPr>
        <p:spPr>
          <a:xfrm>
            <a:off x="411007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2" name="Rectangle 601"/>
          <p:cNvSpPr/>
          <p:nvPr/>
        </p:nvSpPr>
        <p:spPr>
          <a:xfrm>
            <a:off x="425771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3" name="Rectangle 602"/>
          <p:cNvSpPr/>
          <p:nvPr/>
        </p:nvSpPr>
        <p:spPr>
          <a:xfrm>
            <a:off x="440535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4" name="Rectangle 603"/>
          <p:cNvSpPr/>
          <p:nvPr/>
        </p:nvSpPr>
        <p:spPr>
          <a:xfrm>
            <a:off x="455299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5" name="Rectangle 604"/>
          <p:cNvSpPr/>
          <p:nvPr/>
        </p:nvSpPr>
        <p:spPr>
          <a:xfrm>
            <a:off x="470062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6" name="Rectangle 605"/>
          <p:cNvSpPr/>
          <p:nvPr/>
        </p:nvSpPr>
        <p:spPr>
          <a:xfrm>
            <a:off x="484826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7" name="Rectangle 606"/>
          <p:cNvSpPr/>
          <p:nvPr/>
        </p:nvSpPr>
        <p:spPr>
          <a:xfrm>
            <a:off x="499590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8" name="Rectangle 607"/>
          <p:cNvSpPr/>
          <p:nvPr/>
        </p:nvSpPr>
        <p:spPr>
          <a:xfrm>
            <a:off x="514353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9" name="Rectangle 608"/>
          <p:cNvSpPr/>
          <p:nvPr/>
        </p:nvSpPr>
        <p:spPr>
          <a:xfrm>
            <a:off x="529117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0" name="Rectangle 609"/>
          <p:cNvSpPr/>
          <p:nvPr/>
        </p:nvSpPr>
        <p:spPr>
          <a:xfrm>
            <a:off x="543881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1" name="Rectangle 610"/>
          <p:cNvSpPr/>
          <p:nvPr/>
        </p:nvSpPr>
        <p:spPr>
          <a:xfrm>
            <a:off x="558644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2" name="Rectangle 611"/>
          <p:cNvSpPr/>
          <p:nvPr/>
        </p:nvSpPr>
        <p:spPr>
          <a:xfrm>
            <a:off x="574519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3" name="Rectangle 612"/>
          <p:cNvSpPr/>
          <p:nvPr/>
        </p:nvSpPr>
        <p:spPr>
          <a:xfrm>
            <a:off x="589283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4" name="Rectangle 613"/>
          <p:cNvSpPr/>
          <p:nvPr/>
        </p:nvSpPr>
        <p:spPr>
          <a:xfrm>
            <a:off x="604046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5" name="Rectangle 614"/>
          <p:cNvSpPr/>
          <p:nvPr/>
        </p:nvSpPr>
        <p:spPr>
          <a:xfrm>
            <a:off x="618810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6" name="Rectangle 615"/>
          <p:cNvSpPr/>
          <p:nvPr/>
        </p:nvSpPr>
        <p:spPr>
          <a:xfrm>
            <a:off x="633574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7" name="Rectangle 616"/>
          <p:cNvSpPr/>
          <p:nvPr/>
        </p:nvSpPr>
        <p:spPr>
          <a:xfrm>
            <a:off x="648338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8" name="Rectangle 617"/>
          <p:cNvSpPr/>
          <p:nvPr/>
        </p:nvSpPr>
        <p:spPr>
          <a:xfrm>
            <a:off x="663101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9" name="Rectangle 618"/>
          <p:cNvSpPr/>
          <p:nvPr/>
        </p:nvSpPr>
        <p:spPr>
          <a:xfrm>
            <a:off x="677865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0" name="Rectangle 619"/>
          <p:cNvSpPr/>
          <p:nvPr/>
        </p:nvSpPr>
        <p:spPr>
          <a:xfrm>
            <a:off x="692629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1" name="Rectangle 620"/>
          <p:cNvSpPr/>
          <p:nvPr/>
        </p:nvSpPr>
        <p:spPr>
          <a:xfrm>
            <a:off x="707392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2" name="Rectangle 621"/>
          <p:cNvSpPr/>
          <p:nvPr/>
        </p:nvSpPr>
        <p:spPr>
          <a:xfrm>
            <a:off x="722156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3" name="Rectangle 622"/>
          <p:cNvSpPr/>
          <p:nvPr/>
        </p:nvSpPr>
        <p:spPr>
          <a:xfrm>
            <a:off x="736920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4" name="Rectangle 623"/>
          <p:cNvSpPr/>
          <p:nvPr/>
        </p:nvSpPr>
        <p:spPr>
          <a:xfrm>
            <a:off x="751683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5" name="Rectangle 624"/>
          <p:cNvSpPr/>
          <p:nvPr/>
        </p:nvSpPr>
        <p:spPr>
          <a:xfrm>
            <a:off x="766447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6" name="Rectangle 625"/>
          <p:cNvSpPr/>
          <p:nvPr/>
        </p:nvSpPr>
        <p:spPr>
          <a:xfrm>
            <a:off x="781211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7" name="Rectangle 626"/>
          <p:cNvSpPr/>
          <p:nvPr/>
        </p:nvSpPr>
        <p:spPr>
          <a:xfrm>
            <a:off x="795975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8" name="Rectangle 627"/>
          <p:cNvSpPr/>
          <p:nvPr/>
        </p:nvSpPr>
        <p:spPr>
          <a:xfrm>
            <a:off x="811849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9" name="Rectangle 628"/>
          <p:cNvSpPr/>
          <p:nvPr/>
        </p:nvSpPr>
        <p:spPr>
          <a:xfrm>
            <a:off x="826613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0" name="Rectangle 629"/>
          <p:cNvSpPr/>
          <p:nvPr/>
        </p:nvSpPr>
        <p:spPr>
          <a:xfrm>
            <a:off x="841377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1" name="Rectangle 630"/>
          <p:cNvSpPr/>
          <p:nvPr/>
        </p:nvSpPr>
        <p:spPr>
          <a:xfrm>
            <a:off x="856140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2" name="Rectangle 631"/>
          <p:cNvSpPr/>
          <p:nvPr/>
        </p:nvSpPr>
        <p:spPr>
          <a:xfrm>
            <a:off x="870904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3" name="Rectangle 632"/>
          <p:cNvSpPr/>
          <p:nvPr/>
        </p:nvSpPr>
        <p:spPr>
          <a:xfrm>
            <a:off x="885668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4" name="Rectangle 633"/>
          <p:cNvSpPr/>
          <p:nvPr/>
        </p:nvSpPr>
        <p:spPr>
          <a:xfrm>
            <a:off x="900431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5" name="Rectangle 634"/>
          <p:cNvSpPr/>
          <p:nvPr/>
        </p:nvSpPr>
        <p:spPr>
          <a:xfrm>
            <a:off x="915195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6" name="Rectangle 635"/>
          <p:cNvSpPr/>
          <p:nvPr/>
        </p:nvSpPr>
        <p:spPr>
          <a:xfrm>
            <a:off x="929959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7" name="Rectangle 636"/>
          <p:cNvSpPr/>
          <p:nvPr/>
        </p:nvSpPr>
        <p:spPr>
          <a:xfrm>
            <a:off x="944722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8" name="Rectangle 637"/>
          <p:cNvSpPr/>
          <p:nvPr/>
        </p:nvSpPr>
        <p:spPr>
          <a:xfrm>
            <a:off x="959486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9" name="Rectangle 638"/>
          <p:cNvSpPr/>
          <p:nvPr/>
        </p:nvSpPr>
        <p:spPr>
          <a:xfrm>
            <a:off x="974250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0" name="Rectangle 639"/>
          <p:cNvSpPr/>
          <p:nvPr/>
        </p:nvSpPr>
        <p:spPr>
          <a:xfrm>
            <a:off x="217968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1" name="Rectangle 640"/>
          <p:cNvSpPr/>
          <p:nvPr/>
        </p:nvSpPr>
        <p:spPr>
          <a:xfrm>
            <a:off x="232732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2" name="Rectangle 641"/>
          <p:cNvSpPr/>
          <p:nvPr/>
        </p:nvSpPr>
        <p:spPr>
          <a:xfrm>
            <a:off x="247496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3" name="Rectangle 642"/>
          <p:cNvSpPr/>
          <p:nvPr/>
        </p:nvSpPr>
        <p:spPr>
          <a:xfrm>
            <a:off x="262260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4" name="Rectangle 643"/>
          <p:cNvSpPr/>
          <p:nvPr/>
        </p:nvSpPr>
        <p:spPr>
          <a:xfrm>
            <a:off x="277023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5" name="Rectangle 644"/>
          <p:cNvSpPr/>
          <p:nvPr/>
        </p:nvSpPr>
        <p:spPr>
          <a:xfrm>
            <a:off x="291787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6" name="Rectangle 645"/>
          <p:cNvSpPr/>
          <p:nvPr/>
        </p:nvSpPr>
        <p:spPr>
          <a:xfrm>
            <a:off x="306551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7" name="Rectangle 646"/>
          <p:cNvSpPr/>
          <p:nvPr/>
        </p:nvSpPr>
        <p:spPr>
          <a:xfrm>
            <a:off x="321314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8" name="Rectangle 647"/>
          <p:cNvSpPr/>
          <p:nvPr/>
        </p:nvSpPr>
        <p:spPr>
          <a:xfrm>
            <a:off x="337189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9" name="Rectangle 648"/>
          <p:cNvSpPr/>
          <p:nvPr/>
        </p:nvSpPr>
        <p:spPr>
          <a:xfrm>
            <a:off x="351953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0" name="Rectangle 649"/>
          <p:cNvSpPr/>
          <p:nvPr/>
        </p:nvSpPr>
        <p:spPr>
          <a:xfrm>
            <a:off x="366716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1" name="Rectangle 650"/>
          <p:cNvSpPr/>
          <p:nvPr/>
        </p:nvSpPr>
        <p:spPr>
          <a:xfrm>
            <a:off x="381480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2" name="Rectangle 651"/>
          <p:cNvSpPr/>
          <p:nvPr/>
        </p:nvSpPr>
        <p:spPr>
          <a:xfrm>
            <a:off x="396244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3" name="Rectangle 652"/>
          <p:cNvSpPr/>
          <p:nvPr/>
        </p:nvSpPr>
        <p:spPr>
          <a:xfrm>
            <a:off x="411007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4" name="Rectangle 653"/>
          <p:cNvSpPr/>
          <p:nvPr/>
        </p:nvSpPr>
        <p:spPr>
          <a:xfrm>
            <a:off x="425771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5" name="Rectangle 654"/>
          <p:cNvSpPr/>
          <p:nvPr/>
        </p:nvSpPr>
        <p:spPr>
          <a:xfrm>
            <a:off x="440535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6" name="Rectangle 655"/>
          <p:cNvSpPr/>
          <p:nvPr/>
        </p:nvSpPr>
        <p:spPr>
          <a:xfrm>
            <a:off x="455299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7" name="Rectangle 656"/>
          <p:cNvSpPr/>
          <p:nvPr/>
        </p:nvSpPr>
        <p:spPr>
          <a:xfrm>
            <a:off x="470062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8" name="Rectangle 657"/>
          <p:cNvSpPr/>
          <p:nvPr/>
        </p:nvSpPr>
        <p:spPr>
          <a:xfrm>
            <a:off x="484826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9" name="Rectangle 658"/>
          <p:cNvSpPr/>
          <p:nvPr/>
        </p:nvSpPr>
        <p:spPr>
          <a:xfrm>
            <a:off x="499590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0" name="Rectangle 659"/>
          <p:cNvSpPr/>
          <p:nvPr/>
        </p:nvSpPr>
        <p:spPr>
          <a:xfrm>
            <a:off x="514353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1" name="Rectangle 660"/>
          <p:cNvSpPr/>
          <p:nvPr/>
        </p:nvSpPr>
        <p:spPr>
          <a:xfrm>
            <a:off x="529117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2" name="Rectangle 661"/>
          <p:cNvSpPr/>
          <p:nvPr/>
        </p:nvSpPr>
        <p:spPr>
          <a:xfrm>
            <a:off x="543881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3" name="Rectangle 662"/>
          <p:cNvSpPr/>
          <p:nvPr/>
        </p:nvSpPr>
        <p:spPr>
          <a:xfrm>
            <a:off x="558644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4" name="Rectangle 663"/>
          <p:cNvSpPr/>
          <p:nvPr/>
        </p:nvSpPr>
        <p:spPr>
          <a:xfrm>
            <a:off x="574519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5" name="Rectangle 664"/>
          <p:cNvSpPr/>
          <p:nvPr/>
        </p:nvSpPr>
        <p:spPr>
          <a:xfrm>
            <a:off x="589283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6" name="Rectangle 665"/>
          <p:cNvSpPr/>
          <p:nvPr/>
        </p:nvSpPr>
        <p:spPr>
          <a:xfrm>
            <a:off x="604046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7" name="Rectangle 666"/>
          <p:cNvSpPr/>
          <p:nvPr/>
        </p:nvSpPr>
        <p:spPr>
          <a:xfrm>
            <a:off x="618810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8" name="Rectangle 667"/>
          <p:cNvSpPr/>
          <p:nvPr/>
        </p:nvSpPr>
        <p:spPr>
          <a:xfrm>
            <a:off x="633574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9" name="Rectangle 668"/>
          <p:cNvSpPr/>
          <p:nvPr/>
        </p:nvSpPr>
        <p:spPr>
          <a:xfrm>
            <a:off x="648338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0" name="Rectangle 669"/>
          <p:cNvSpPr/>
          <p:nvPr/>
        </p:nvSpPr>
        <p:spPr>
          <a:xfrm>
            <a:off x="663101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1" name="Rectangle 670"/>
          <p:cNvSpPr/>
          <p:nvPr/>
        </p:nvSpPr>
        <p:spPr>
          <a:xfrm>
            <a:off x="677865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2" name="Rectangle 671"/>
          <p:cNvSpPr/>
          <p:nvPr/>
        </p:nvSpPr>
        <p:spPr>
          <a:xfrm>
            <a:off x="692629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3" name="Rectangle 672"/>
          <p:cNvSpPr/>
          <p:nvPr/>
        </p:nvSpPr>
        <p:spPr>
          <a:xfrm>
            <a:off x="707392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4" name="Rectangle 673"/>
          <p:cNvSpPr/>
          <p:nvPr/>
        </p:nvSpPr>
        <p:spPr>
          <a:xfrm>
            <a:off x="722156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5" name="Rectangle 674"/>
          <p:cNvSpPr/>
          <p:nvPr/>
        </p:nvSpPr>
        <p:spPr>
          <a:xfrm>
            <a:off x="736920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6" name="Rectangle 675"/>
          <p:cNvSpPr/>
          <p:nvPr/>
        </p:nvSpPr>
        <p:spPr>
          <a:xfrm>
            <a:off x="751683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7" name="Rectangle 676"/>
          <p:cNvSpPr/>
          <p:nvPr/>
        </p:nvSpPr>
        <p:spPr>
          <a:xfrm>
            <a:off x="766447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8" name="Rectangle 677"/>
          <p:cNvSpPr/>
          <p:nvPr/>
        </p:nvSpPr>
        <p:spPr>
          <a:xfrm>
            <a:off x="781211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9" name="Rectangle 678"/>
          <p:cNvSpPr/>
          <p:nvPr/>
        </p:nvSpPr>
        <p:spPr>
          <a:xfrm>
            <a:off x="795975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0" name="Rectangle 679"/>
          <p:cNvSpPr/>
          <p:nvPr/>
        </p:nvSpPr>
        <p:spPr>
          <a:xfrm>
            <a:off x="811849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1" name="Rectangle 680"/>
          <p:cNvSpPr/>
          <p:nvPr/>
        </p:nvSpPr>
        <p:spPr>
          <a:xfrm>
            <a:off x="826613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2" name="Rectangle 681"/>
          <p:cNvSpPr/>
          <p:nvPr/>
        </p:nvSpPr>
        <p:spPr>
          <a:xfrm>
            <a:off x="841377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3" name="Rectangle 682"/>
          <p:cNvSpPr/>
          <p:nvPr/>
        </p:nvSpPr>
        <p:spPr>
          <a:xfrm>
            <a:off x="856140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4" name="Rectangle 683"/>
          <p:cNvSpPr/>
          <p:nvPr/>
        </p:nvSpPr>
        <p:spPr>
          <a:xfrm>
            <a:off x="870904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5" name="Rectangle 684"/>
          <p:cNvSpPr/>
          <p:nvPr/>
        </p:nvSpPr>
        <p:spPr>
          <a:xfrm>
            <a:off x="885668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6" name="Rectangle 685"/>
          <p:cNvSpPr/>
          <p:nvPr/>
        </p:nvSpPr>
        <p:spPr>
          <a:xfrm>
            <a:off x="900431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7" name="Rectangle 686"/>
          <p:cNvSpPr/>
          <p:nvPr/>
        </p:nvSpPr>
        <p:spPr>
          <a:xfrm>
            <a:off x="915195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8" name="Rectangle 687"/>
          <p:cNvSpPr/>
          <p:nvPr/>
        </p:nvSpPr>
        <p:spPr>
          <a:xfrm>
            <a:off x="929959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9" name="Rectangle 688"/>
          <p:cNvSpPr/>
          <p:nvPr/>
        </p:nvSpPr>
        <p:spPr>
          <a:xfrm>
            <a:off x="944722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0" name="Rectangle 689"/>
          <p:cNvSpPr/>
          <p:nvPr/>
        </p:nvSpPr>
        <p:spPr>
          <a:xfrm>
            <a:off x="959486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1" name="Rectangle 690"/>
          <p:cNvSpPr/>
          <p:nvPr/>
        </p:nvSpPr>
        <p:spPr>
          <a:xfrm>
            <a:off x="974250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2" name="Rectangle 691"/>
          <p:cNvSpPr/>
          <p:nvPr/>
        </p:nvSpPr>
        <p:spPr>
          <a:xfrm>
            <a:off x="217968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3" name="Rectangle 692"/>
          <p:cNvSpPr/>
          <p:nvPr/>
        </p:nvSpPr>
        <p:spPr>
          <a:xfrm>
            <a:off x="232732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4" name="Rectangle 693"/>
          <p:cNvSpPr/>
          <p:nvPr/>
        </p:nvSpPr>
        <p:spPr>
          <a:xfrm>
            <a:off x="247496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5" name="Rectangle 694"/>
          <p:cNvSpPr/>
          <p:nvPr/>
        </p:nvSpPr>
        <p:spPr>
          <a:xfrm>
            <a:off x="262260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6" name="Rectangle 695"/>
          <p:cNvSpPr/>
          <p:nvPr/>
        </p:nvSpPr>
        <p:spPr>
          <a:xfrm>
            <a:off x="277023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7" name="Rectangle 696"/>
          <p:cNvSpPr/>
          <p:nvPr/>
        </p:nvSpPr>
        <p:spPr>
          <a:xfrm>
            <a:off x="291787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8" name="Rectangle 697"/>
          <p:cNvSpPr/>
          <p:nvPr/>
        </p:nvSpPr>
        <p:spPr>
          <a:xfrm>
            <a:off x="306551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9" name="Rectangle 698"/>
          <p:cNvSpPr/>
          <p:nvPr/>
        </p:nvSpPr>
        <p:spPr>
          <a:xfrm>
            <a:off x="321314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0" name="Rectangle 699"/>
          <p:cNvSpPr/>
          <p:nvPr/>
        </p:nvSpPr>
        <p:spPr>
          <a:xfrm>
            <a:off x="337189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1" name="Rectangle 700"/>
          <p:cNvSpPr/>
          <p:nvPr/>
        </p:nvSpPr>
        <p:spPr>
          <a:xfrm>
            <a:off x="351953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2" name="Rectangle 701"/>
          <p:cNvSpPr/>
          <p:nvPr/>
        </p:nvSpPr>
        <p:spPr>
          <a:xfrm>
            <a:off x="366716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3" name="Rectangle 702"/>
          <p:cNvSpPr/>
          <p:nvPr/>
        </p:nvSpPr>
        <p:spPr>
          <a:xfrm>
            <a:off x="381480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4" name="Rectangle 703"/>
          <p:cNvSpPr/>
          <p:nvPr/>
        </p:nvSpPr>
        <p:spPr>
          <a:xfrm>
            <a:off x="396244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5" name="Rectangle 704"/>
          <p:cNvSpPr/>
          <p:nvPr/>
        </p:nvSpPr>
        <p:spPr>
          <a:xfrm>
            <a:off x="411007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6" name="Rectangle 705"/>
          <p:cNvSpPr/>
          <p:nvPr/>
        </p:nvSpPr>
        <p:spPr>
          <a:xfrm>
            <a:off x="425771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7" name="Rectangle 706"/>
          <p:cNvSpPr/>
          <p:nvPr/>
        </p:nvSpPr>
        <p:spPr>
          <a:xfrm>
            <a:off x="440535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8" name="Rectangle 707"/>
          <p:cNvSpPr/>
          <p:nvPr/>
        </p:nvSpPr>
        <p:spPr>
          <a:xfrm>
            <a:off x="455299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9" name="Rectangle 708"/>
          <p:cNvSpPr/>
          <p:nvPr/>
        </p:nvSpPr>
        <p:spPr>
          <a:xfrm>
            <a:off x="470062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0" name="Rectangle 709"/>
          <p:cNvSpPr/>
          <p:nvPr/>
        </p:nvSpPr>
        <p:spPr>
          <a:xfrm>
            <a:off x="484826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1" name="Rectangle 710"/>
          <p:cNvSpPr/>
          <p:nvPr/>
        </p:nvSpPr>
        <p:spPr>
          <a:xfrm>
            <a:off x="499590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2" name="Rectangle 711"/>
          <p:cNvSpPr/>
          <p:nvPr/>
        </p:nvSpPr>
        <p:spPr>
          <a:xfrm>
            <a:off x="514353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3" name="Rectangle 712"/>
          <p:cNvSpPr/>
          <p:nvPr/>
        </p:nvSpPr>
        <p:spPr>
          <a:xfrm>
            <a:off x="529117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4" name="Rectangle 713"/>
          <p:cNvSpPr/>
          <p:nvPr/>
        </p:nvSpPr>
        <p:spPr>
          <a:xfrm>
            <a:off x="543881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5" name="Rectangle 714"/>
          <p:cNvSpPr/>
          <p:nvPr/>
        </p:nvSpPr>
        <p:spPr>
          <a:xfrm>
            <a:off x="558644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6" name="Rectangle 715"/>
          <p:cNvSpPr/>
          <p:nvPr/>
        </p:nvSpPr>
        <p:spPr>
          <a:xfrm>
            <a:off x="574519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" name="Rectangle 716"/>
          <p:cNvSpPr/>
          <p:nvPr/>
        </p:nvSpPr>
        <p:spPr>
          <a:xfrm>
            <a:off x="589283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8" name="Rectangle 717"/>
          <p:cNvSpPr/>
          <p:nvPr/>
        </p:nvSpPr>
        <p:spPr>
          <a:xfrm>
            <a:off x="604046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9" name="Rectangle 718"/>
          <p:cNvSpPr/>
          <p:nvPr/>
        </p:nvSpPr>
        <p:spPr>
          <a:xfrm>
            <a:off x="618810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0" name="Rectangle 719"/>
          <p:cNvSpPr/>
          <p:nvPr/>
        </p:nvSpPr>
        <p:spPr>
          <a:xfrm>
            <a:off x="633574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1" name="Rectangle 720"/>
          <p:cNvSpPr/>
          <p:nvPr/>
        </p:nvSpPr>
        <p:spPr>
          <a:xfrm>
            <a:off x="648338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2" name="Rectangle 721"/>
          <p:cNvSpPr/>
          <p:nvPr/>
        </p:nvSpPr>
        <p:spPr>
          <a:xfrm>
            <a:off x="663101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3" name="Rectangle 722"/>
          <p:cNvSpPr/>
          <p:nvPr/>
        </p:nvSpPr>
        <p:spPr>
          <a:xfrm>
            <a:off x="677865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4" name="Rectangle 723"/>
          <p:cNvSpPr/>
          <p:nvPr/>
        </p:nvSpPr>
        <p:spPr>
          <a:xfrm>
            <a:off x="692629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5" name="Rectangle 724"/>
          <p:cNvSpPr/>
          <p:nvPr/>
        </p:nvSpPr>
        <p:spPr>
          <a:xfrm>
            <a:off x="707392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6" name="Rectangle 725"/>
          <p:cNvSpPr/>
          <p:nvPr/>
        </p:nvSpPr>
        <p:spPr>
          <a:xfrm>
            <a:off x="722156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7" name="Rectangle 726"/>
          <p:cNvSpPr/>
          <p:nvPr/>
        </p:nvSpPr>
        <p:spPr>
          <a:xfrm>
            <a:off x="736920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8" name="Rectangle 727"/>
          <p:cNvSpPr/>
          <p:nvPr/>
        </p:nvSpPr>
        <p:spPr>
          <a:xfrm>
            <a:off x="751683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9" name="Rectangle 728"/>
          <p:cNvSpPr/>
          <p:nvPr/>
        </p:nvSpPr>
        <p:spPr>
          <a:xfrm>
            <a:off x="766447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0" name="Rectangle 729"/>
          <p:cNvSpPr/>
          <p:nvPr/>
        </p:nvSpPr>
        <p:spPr>
          <a:xfrm>
            <a:off x="781211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1" name="Rectangle 730"/>
          <p:cNvSpPr/>
          <p:nvPr/>
        </p:nvSpPr>
        <p:spPr>
          <a:xfrm>
            <a:off x="795975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2" name="Rectangle 731"/>
          <p:cNvSpPr/>
          <p:nvPr/>
        </p:nvSpPr>
        <p:spPr>
          <a:xfrm>
            <a:off x="811849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3" name="Rectangle 732"/>
          <p:cNvSpPr/>
          <p:nvPr/>
        </p:nvSpPr>
        <p:spPr>
          <a:xfrm>
            <a:off x="826613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4" name="Rectangle 733"/>
          <p:cNvSpPr/>
          <p:nvPr/>
        </p:nvSpPr>
        <p:spPr>
          <a:xfrm>
            <a:off x="841377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5" name="Rectangle 734"/>
          <p:cNvSpPr/>
          <p:nvPr/>
        </p:nvSpPr>
        <p:spPr>
          <a:xfrm>
            <a:off x="856140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6" name="Rectangle 735"/>
          <p:cNvSpPr/>
          <p:nvPr/>
        </p:nvSpPr>
        <p:spPr>
          <a:xfrm>
            <a:off x="870904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7" name="Rectangle 736"/>
          <p:cNvSpPr/>
          <p:nvPr/>
        </p:nvSpPr>
        <p:spPr>
          <a:xfrm>
            <a:off x="885668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8" name="Rectangle 737"/>
          <p:cNvSpPr/>
          <p:nvPr/>
        </p:nvSpPr>
        <p:spPr>
          <a:xfrm>
            <a:off x="900431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9" name="Rectangle 738"/>
          <p:cNvSpPr/>
          <p:nvPr/>
        </p:nvSpPr>
        <p:spPr>
          <a:xfrm>
            <a:off x="915195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0" name="Rectangle 739"/>
          <p:cNvSpPr/>
          <p:nvPr/>
        </p:nvSpPr>
        <p:spPr>
          <a:xfrm>
            <a:off x="929959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1" name="Rectangle 740"/>
          <p:cNvSpPr/>
          <p:nvPr/>
        </p:nvSpPr>
        <p:spPr>
          <a:xfrm>
            <a:off x="944722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2" name="Rectangle 741"/>
          <p:cNvSpPr/>
          <p:nvPr/>
        </p:nvSpPr>
        <p:spPr>
          <a:xfrm>
            <a:off x="959486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3" name="Rectangle 742"/>
          <p:cNvSpPr/>
          <p:nvPr/>
        </p:nvSpPr>
        <p:spPr>
          <a:xfrm>
            <a:off x="974250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4" name="Rectangle 743"/>
          <p:cNvSpPr/>
          <p:nvPr/>
        </p:nvSpPr>
        <p:spPr>
          <a:xfrm>
            <a:off x="217968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5" name="Rectangle 744"/>
          <p:cNvSpPr/>
          <p:nvPr/>
        </p:nvSpPr>
        <p:spPr>
          <a:xfrm>
            <a:off x="232732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6" name="Rectangle 745"/>
          <p:cNvSpPr/>
          <p:nvPr/>
        </p:nvSpPr>
        <p:spPr>
          <a:xfrm>
            <a:off x="247496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7" name="Rectangle 746"/>
          <p:cNvSpPr/>
          <p:nvPr/>
        </p:nvSpPr>
        <p:spPr>
          <a:xfrm>
            <a:off x="262260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8" name="Rectangle 747"/>
          <p:cNvSpPr/>
          <p:nvPr/>
        </p:nvSpPr>
        <p:spPr>
          <a:xfrm>
            <a:off x="2770237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9" name="Rectangle 748"/>
          <p:cNvSpPr/>
          <p:nvPr/>
        </p:nvSpPr>
        <p:spPr>
          <a:xfrm>
            <a:off x="291787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0" name="Rectangle 749"/>
          <p:cNvSpPr/>
          <p:nvPr/>
        </p:nvSpPr>
        <p:spPr>
          <a:xfrm>
            <a:off x="306551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1" name="Rectangle 750"/>
          <p:cNvSpPr/>
          <p:nvPr/>
        </p:nvSpPr>
        <p:spPr>
          <a:xfrm>
            <a:off x="321314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2" name="Rectangle 751"/>
          <p:cNvSpPr/>
          <p:nvPr/>
        </p:nvSpPr>
        <p:spPr>
          <a:xfrm>
            <a:off x="337189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3" name="Rectangle 752"/>
          <p:cNvSpPr/>
          <p:nvPr/>
        </p:nvSpPr>
        <p:spPr>
          <a:xfrm>
            <a:off x="351953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4" name="Rectangle 753"/>
          <p:cNvSpPr/>
          <p:nvPr/>
        </p:nvSpPr>
        <p:spPr>
          <a:xfrm>
            <a:off x="366716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5" name="Rectangle 754"/>
          <p:cNvSpPr/>
          <p:nvPr/>
        </p:nvSpPr>
        <p:spPr>
          <a:xfrm>
            <a:off x="381480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6" name="Rectangle 755"/>
          <p:cNvSpPr/>
          <p:nvPr/>
        </p:nvSpPr>
        <p:spPr>
          <a:xfrm>
            <a:off x="396244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7" name="Rectangle 756"/>
          <p:cNvSpPr/>
          <p:nvPr/>
        </p:nvSpPr>
        <p:spPr>
          <a:xfrm>
            <a:off x="411007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8" name="Rectangle 757"/>
          <p:cNvSpPr/>
          <p:nvPr/>
        </p:nvSpPr>
        <p:spPr>
          <a:xfrm>
            <a:off x="425771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9" name="Rectangle 758"/>
          <p:cNvSpPr/>
          <p:nvPr/>
        </p:nvSpPr>
        <p:spPr>
          <a:xfrm>
            <a:off x="440535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0" name="Rectangle 759"/>
          <p:cNvSpPr/>
          <p:nvPr/>
        </p:nvSpPr>
        <p:spPr>
          <a:xfrm>
            <a:off x="455299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1" name="Rectangle 760"/>
          <p:cNvSpPr/>
          <p:nvPr/>
        </p:nvSpPr>
        <p:spPr>
          <a:xfrm>
            <a:off x="4700627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2" name="Rectangle 761"/>
          <p:cNvSpPr/>
          <p:nvPr/>
        </p:nvSpPr>
        <p:spPr>
          <a:xfrm>
            <a:off x="484826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3" name="Rectangle 762"/>
          <p:cNvSpPr/>
          <p:nvPr/>
        </p:nvSpPr>
        <p:spPr>
          <a:xfrm>
            <a:off x="499590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4" name="Rectangle 763"/>
          <p:cNvSpPr/>
          <p:nvPr/>
        </p:nvSpPr>
        <p:spPr>
          <a:xfrm>
            <a:off x="514353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5" name="Rectangle 764"/>
          <p:cNvSpPr/>
          <p:nvPr/>
        </p:nvSpPr>
        <p:spPr>
          <a:xfrm>
            <a:off x="529117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6" name="Rectangle 765"/>
          <p:cNvSpPr/>
          <p:nvPr/>
        </p:nvSpPr>
        <p:spPr>
          <a:xfrm>
            <a:off x="543881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7" name="Rectangle 766"/>
          <p:cNvSpPr/>
          <p:nvPr/>
        </p:nvSpPr>
        <p:spPr>
          <a:xfrm>
            <a:off x="558644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8" name="Rectangle 767"/>
          <p:cNvSpPr/>
          <p:nvPr/>
        </p:nvSpPr>
        <p:spPr>
          <a:xfrm>
            <a:off x="574519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9" name="Rectangle 768"/>
          <p:cNvSpPr/>
          <p:nvPr/>
        </p:nvSpPr>
        <p:spPr>
          <a:xfrm>
            <a:off x="589283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0" name="Rectangle 769"/>
          <p:cNvSpPr/>
          <p:nvPr/>
        </p:nvSpPr>
        <p:spPr>
          <a:xfrm>
            <a:off x="604046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1" name="Rectangle 770"/>
          <p:cNvSpPr/>
          <p:nvPr/>
        </p:nvSpPr>
        <p:spPr>
          <a:xfrm>
            <a:off x="618810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2" name="Rectangle 771"/>
          <p:cNvSpPr/>
          <p:nvPr/>
        </p:nvSpPr>
        <p:spPr>
          <a:xfrm>
            <a:off x="633574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3" name="Rectangle 772"/>
          <p:cNvSpPr/>
          <p:nvPr/>
        </p:nvSpPr>
        <p:spPr>
          <a:xfrm>
            <a:off x="648338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4" name="Rectangle 773"/>
          <p:cNvSpPr/>
          <p:nvPr/>
        </p:nvSpPr>
        <p:spPr>
          <a:xfrm>
            <a:off x="6631017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5" name="Rectangle 774"/>
          <p:cNvSpPr/>
          <p:nvPr/>
        </p:nvSpPr>
        <p:spPr>
          <a:xfrm>
            <a:off x="677865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6" name="Rectangle 775"/>
          <p:cNvSpPr/>
          <p:nvPr/>
        </p:nvSpPr>
        <p:spPr>
          <a:xfrm>
            <a:off x="692629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7" name="Rectangle 776"/>
          <p:cNvSpPr/>
          <p:nvPr/>
        </p:nvSpPr>
        <p:spPr>
          <a:xfrm>
            <a:off x="707392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8" name="Rectangle 777"/>
          <p:cNvSpPr/>
          <p:nvPr/>
        </p:nvSpPr>
        <p:spPr>
          <a:xfrm>
            <a:off x="722156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9" name="Rectangle 778"/>
          <p:cNvSpPr/>
          <p:nvPr/>
        </p:nvSpPr>
        <p:spPr>
          <a:xfrm>
            <a:off x="736920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0" name="Rectangle 779"/>
          <p:cNvSpPr/>
          <p:nvPr/>
        </p:nvSpPr>
        <p:spPr>
          <a:xfrm>
            <a:off x="751683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1" name="Rectangle 780"/>
          <p:cNvSpPr/>
          <p:nvPr/>
        </p:nvSpPr>
        <p:spPr>
          <a:xfrm>
            <a:off x="766447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2" name="Rectangle 781"/>
          <p:cNvSpPr/>
          <p:nvPr/>
        </p:nvSpPr>
        <p:spPr>
          <a:xfrm>
            <a:off x="781211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3" name="Rectangle 782"/>
          <p:cNvSpPr/>
          <p:nvPr/>
        </p:nvSpPr>
        <p:spPr>
          <a:xfrm>
            <a:off x="795975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4" name="Rectangle 783"/>
          <p:cNvSpPr/>
          <p:nvPr/>
        </p:nvSpPr>
        <p:spPr>
          <a:xfrm>
            <a:off x="811849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5" name="Rectangle 784"/>
          <p:cNvSpPr/>
          <p:nvPr/>
        </p:nvSpPr>
        <p:spPr>
          <a:xfrm>
            <a:off x="826613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6" name="Rectangle 785"/>
          <p:cNvSpPr/>
          <p:nvPr/>
        </p:nvSpPr>
        <p:spPr>
          <a:xfrm>
            <a:off x="841377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7" name="Rectangle 786"/>
          <p:cNvSpPr/>
          <p:nvPr/>
        </p:nvSpPr>
        <p:spPr>
          <a:xfrm>
            <a:off x="8561407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8" name="Rectangle 787"/>
          <p:cNvSpPr/>
          <p:nvPr/>
        </p:nvSpPr>
        <p:spPr>
          <a:xfrm>
            <a:off x="870904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9" name="Rectangle 788"/>
          <p:cNvSpPr/>
          <p:nvPr/>
        </p:nvSpPr>
        <p:spPr>
          <a:xfrm>
            <a:off x="885668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0" name="Rectangle 789"/>
          <p:cNvSpPr/>
          <p:nvPr/>
        </p:nvSpPr>
        <p:spPr>
          <a:xfrm>
            <a:off x="900431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1" name="Rectangle 790"/>
          <p:cNvSpPr/>
          <p:nvPr/>
        </p:nvSpPr>
        <p:spPr>
          <a:xfrm>
            <a:off x="915195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2" name="Rectangle 791"/>
          <p:cNvSpPr/>
          <p:nvPr/>
        </p:nvSpPr>
        <p:spPr>
          <a:xfrm>
            <a:off x="9299592" y="21780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3" name="Rectangle 792"/>
          <p:cNvSpPr/>
          <p:nvPr/>
        </p:nvSpPr>
        <p:spPr>
          <a:xfrm>
            <a:off x="9447229" y="21780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4" name="Rectangle 793"/>
          <p:cNvSpPr/>
          <p:nvPr/>
        </p:nvSpPr>
        <p:spPr>
          <a:xfrm>
            <a:off x="959486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5" name="Rectangle 794"/>
          <p:cNvSpPr/>
          <p:nvPr/>
        </p:nvSpPr>
        <p:spPr>
          <a:xfrm>
            <a:off x="974250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6" name="Rectangle 795"/>
          <p:cNvSpPr/>
          <p:nvPr/>
        </p:nvSpPr>
        <p:spPr>
          <a:xfrm>
            <a:off x="2179689" y="2314607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7" name="Rectangle 796"/>
          <p:cNvSpPr/>
          <p:nvPr/>
        </p:nvSpPr>
        <p:spPr>
          <a:xfrm>
            <a:off x="2327326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8" name="Rectangle 797"/>
          <p:cNvSpPr/>
          <p:nvPr/>
        </p:nvSpPr>
        <p:spPr>
          <a:xfrm>
            <a:off x="2474963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99" name="Rectangle 798"/>
          <p:cNvSpPr/>
          <p:nvPr/>
        </p:nvSpPr>
        <p:spPr>
          <a:xfrm>
            <a:off x="2622600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0" name="Rectangle 799"/>
          <p:cNvSpPr/>
          <p:nvPr/>
        </p:nvSpPr>
        <p:spPr>
          <a:xfrm>
            <a:off x="2770237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1" name="Rectangle 800"/>
          <p:cNvSpPr/>
          <p:nvPr/>
        </p:nvSpPr>
        <p:spPr>
          <a:xfrm>
            <a:off x="2917874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2" name="Rectangle 801"/>
          <p:cNvSpPr/>
          <p:nvPr/>
        </p:nvSpPr>
        <p:spPr>
          <a:xfrm>
            <a:off x="3065511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3" name="Rectangle 802"/>
          <p:cNvSpPr/>
          <p:nvPr/>
        </p:nvSpPr>
        <p:spPr>
          <a:xfrm>
            <a:off x="3213148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4" name="Rectangle 803"/>
          <p:cNvSpPr/>
          <p:nvPr/>
        </p:nvSpPr>
        <p:spPr>
          <a:xfrm>
            <a:off x="3371894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5" name="Rectangle 804"/>
          <p:cNvSpPr/>
          <p:nvPr/>
        </p:nvSpPr>
        <p:spPr>
          <a:xfrm>
            <a:off x="3519531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6" name="Rectangle 805"/>
          <p:cNvSpPr/>
          <p:nvPr/>
        </p:nvSpPr>
        <p:spPr>
          <a:xfrm>
            <a:off x="3667168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7" name="Rectangle 806"/>
          <p:cNvSpPr/>
          <p:nvPr/>
        </p:nvSpPr>
        <p:spPr>
          <a:xfrm>
            <a:off x="3814805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8" name="Rectangle 807"/>
          <p:cNvSpPr/>
          <p:nvPr/>
        </p:nvSpPr>
        <p:spPr>
          <a:xfrm>
            <a:off x="3962442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9" name="Rectangle 808"/>
          <p:cNvSpPr/>
          <p:nvPr/>
        </p:nvSpPr>
        <p:spPr>
          <a:xfrm>
            <a:off x="4110079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0" name="Rectangle 809"/>
          <p:cNvSpPr/>
          <p:nvPr/>
        </p:nvSpPr>
        <p:spPr>
          <a:xfrm>
            <a:off x="4257716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1" name="Rectangle 810"/>
          <p:cNvSpPr/>
          <p:nvPr/>
        </p:nvSpPr>
        <p:spPr>
          <a:xfrm>
            <a:off x="4405353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2" name="Rectangle 811"/>
          <p:cNvSpPr/>
          <p:nvPr/>
        </p:nvSpPr>
        <p:spPr>
          <a:xfrm>
            <a:off x="4552990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3" name="Rectangle 812"/>
          <p:cNvSpPr/>
          <p:nvPr/>
        </p:nvSpPr>
        <p:spPr>
          <a:xfrm>
            <a:off x="4700627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4" name="Rectangle 813"/>
          <p:cNvSpPr/>
          <p:nvPr/>
        </p:nvSpPr>
        <p:spPr>
          <a:xfrm>
            <a:off x="4848264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5" name="Rectangle 814"/>
          <p:cNvSpPr/>
          <p:nvPr/>
        </p:nvSpPr>
        <p:spPr>
          <a:xfrm>
            <a:off x="4995901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6" name="Rectangle 815"/>
          <p:cNvSpPr/>
          <p:nvPr/>
        </p:nvSpPr>
        <p:spPr>
          <a:xfrm>
            <a:off x="5143538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8" name="Rectangle 817"/>
          <p:cNvSpPr/>
          <p:nvPr/>
        </p:nvSpPr>
        <p:spPr>
          <a:xfrm>
            <a:off x="5291175" y="231491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19" name="Rectangle 818"/>
          <p:cNvSpPr/>
          <p:nvPr/>
        </p:nvSpPr>
        <p:spPr>
          <a:xfrm>
            <a:off x="5438812" y="2314914"/>
            <a:ext cx="108000" cy="108000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0" name="Rectangle 819"/>
          <p:cNvSpPr/>
          <p:nvPr/>
        </p:nvSpPr>
        <p:spPr>
          <a:xfrm>
            <a:off x="5586449" y="2314914"/>
            <a:ext cx="108000" cy="108000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1" name="Rectangle 820"/>
          <p:cNvSpPr/>
          <p:nvPr/>
        </p:nvSpPr>
        <p:spPr>
          <a:xfrm>
            <a:off x="5734086" y="2314914"/>
            <a:ext cx="108000" cy="108000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2" name="Rectangle 821"/>
          <p:cNvSpPr/>
          <p:nvPr/>
        </p:nvSpPr>
        <p:spPr>
          <a:xfrm>
            <a:off x="5881723" y="2314914"/>
            <a:ext cx="108000" cy="108000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3" name="Rectangle 822"/>
          <p:cNvSpPr/>
          <p:nvPr/>
        </p:nvSpPr>
        <p:spPr>
          <a:xfrm>
            <a:off x="6029360" y="2314914"/>
            <a:ext cx="108000" cy="108000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4" name="Rectangle 823"/>
          <p:cNvSpPr/>
          <p:nvPr/>
        </p:nvSpPr>
        <p:spPr>
          <a:xfrm>
            <a:off x="6188106" y="2314914"/>
            <a:ext cx="108000" cy="108000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5" name="Rectangle 824"/>
          <p:cNvSpPr/>
          <p:nvPr/>
        </p:nvSpPr>
        <p:spPr>
          <a:xfrm>
            <a:off x="6335743" y="2314914"/>
            <a:ext cx="108000" cy="108000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6" name="Rectangle 825"/>
          <p:cNvSpPr/>
          <p:nvPr/>
        </p:nvSpPr>
        <p:spPr>
          <a:xfrm>
            <a:off x="6483380" y="2314914"/>
            <a:ext cx="108000" cy="108000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7" name="Rectangle 826"/>
          <p:cNvSpPr/>
          <p:nvPr/>
        </p:nvSpPr>
        <p:spPr>
          <a:xfrm>
            <a:off x="6631017" y="2314914"/>
            <a:ext cx="108000" cy="108000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8" name="Rectangle 827"/>
          <p:cNvSpPr/>
          <p:nvPr/>
        </p:nvSpPr>
        <p:spPr>
          <a:xfrm>
            <a:off x="6778654" y="2314914"/>
            <a:ext cx="108000" cy="108000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9" name="Rectangle 828"/>
          <p:cNvSpPr/>
          <p:nvPr/>
        </p:nvSpPr>
        <p:spPr>
          <a:xfrm>
            <a:off x="6926291" y="2314914"/>
            <a:ext cx="108000" cy="108000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0" name="Rectangle 829"/>
          <p:cNvSpPr/>
          <p:nvPr/>
        </p:nvSpPr>
        <p:spPr>
          <a:xfrm>
            <a:off x="7073928" y="2314914"/>
            <a:ext cx="108000" cy="108000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1" name="Rectangle 830"/>
          <p:cNvSpPr/>
          <p:nvPr/>
        </p:nvSpPr>
        <p:spPr>
          <a:xfrm>
            <a:off x="7221565" y="2314914"/>
            <a:ext cx="108000" cy="108000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2" name="Rectangle 831"/>
          <p:cNvSpPr/>
          <p:nvPr/>
        </p:nvSpPr>
        <p:spPr>
          <a:xfrm>
            <a:off x="5438813" y="2486204"/>
            <a:ext cx="1890753" cy="622300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HOLIDAY</a:t>
            </a:r>
            <a:endParaRPr lang="en-GB" sz="4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33" name="Rectangle 832"/>
          <p:cNvSpPr/>
          <p:nvPr/>
        </p:nvSpPr>
        <p:spPr>
          <a:xfrm>
            <a:off x="5438812" y="3174274"/>
            <a:ext cx="1890753" cy="1436462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AND IT IS A GREAT HOLIDAY!</a:t>
            </a:r>
            <a:endParaRPr lang="en-GB" sz="40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4231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hacw.nhs.uk/EasysiteWeb/getresource.axd?AssetID=24378&amp;type=full&amp;servicetype=I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4591"/>
            <a:ext cx="9144000" cy="652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8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968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32732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47496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62260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277023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291787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06551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321314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37189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51953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66716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381480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396244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411007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425771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440535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455299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470062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84826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499590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514353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529117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543881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558644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574519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589283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604046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618810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633574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648338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663101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677865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692629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707392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722156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736920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751683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766447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781211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795975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811849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/>
          <p:cNvSpPr/>
          <p:nvPr/>
        </p:nvSpPr>
        <p:spPr>
          <a:xfrm>
            <a:off x="826613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841377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856140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>
            <a:off x="870904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885668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900431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915195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/>
          <p:cNvSpPr/>
          <p:nvPr/>
        </p:nvSpPr>
        <p:spPr>
          <a:xfrm>
            <a:off x="929959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944722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/>
          <p:cNvSpPr/>
          <p:nvPr/>
        </p:nvSpPr>
        <p:spPr>
          <a:xfrm>
            <a:off x="959486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974250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/>
          <p:cNvSpPr/>
          <p:nvPr/>
        </p:nvSpPr>
        <p:spPr>
          <a:xfrm>
            <a:off x="217968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/>
          <p:cNvSpPr/>
          <p:nvPr/>
        </p:nvSpPr>
        <p:spPr>
          <a:xfrm>
            <a:off x="232732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/>
          <p:cNvSpPr/>
          <p:nvPr/>
        </p:nvSpPr>
        <p:spPr>
          <a:xfrm>
            <a:off x="247496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/>
          <p:cNvSpPr/>
          <p:nvPr/>
        </p:nvSpPr>
        <p:spPr>
          <a:xfrm>
            <a:off x="262260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/>
          <p:cNvSpPr/>
          <p:nvPr/>
        </p:nvSpPr>
        <p:spPr>
          <a:xfrm>
            <a:off x="277023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 72"/>
          <p:cNvSpPr/>
          <p:nvPr/>
        </p:nvSpPr>
        <p:spPr>
          <a:xfrm>
            <a:off x="291787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 73"/>
          <p:cNvSpPr/>
          <p:nvPr/>
        </p:nvSpPr>
        <p:spPr>
          <a:xfrm>
            <a:off x="306551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/>
          <p:cNvSpPr/>
          <p:nvPr/>
        </p:nvSpPr>
        <p:spPr>
          <a:xfrm>
            <a:off x="321314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/>
          <p:cNvSpPr/>
          <p:nvPr/>
        </p:nvSpPr>
        <p:spPr>
          <a:xfrm>
            <a:off x="337189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 76"/>
          <p:cNvSpPr/>
          <p:nvPr/>
        </p:nvSpPr>
        <p:spPr>
          <a:xfrm>
            <a:off x="351953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 77"/>
          <p:cNvSpPr/>
          <p:nvPr/>
        </p:nvSpPr>
        <p:spPr>
          <a:xfrm>
            <a:off x="366716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ctangle 78"/>
          <p:cNvSpPr/>
          <p:nvPr/>
        </p:nvSpPr>
        <p:spPr>
          <a:xfrm>
            <a:off x="381480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 79"/>
          <p:cNvSpPr/>
          <p:nvPr/>
        </p:nvSpPr>
        <p:spPr>
          <a:xfrm>
            <a:off x="396244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 80"/>
          <p:cNvSpPr/>
          <p:nvPr/>
        </p:nvSpPr>
        <p:spPr>
          <a:xfrm>
            <a:off x="411007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 81"/>
          <p:cNvSpPr/>
          <p:nvPr/>
        </p:nvSpPr>
        <p:spPr>
          <a:xfrm>
            <a:off x="425771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/>
          <p:cNvSpPr/>
          <p:nvPr/>
        </p:nvSpPr>
        <p:spPr>
          <a:xfrm>
            <a:off x="440535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 83"/>
          <p:cNvSpPr/>
          <p:nvPr/>
        </p:nvSpPr>
        <p:spPr>
          <a:xfrm>
            <a:off x="455299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 84"/>
          <p:cNvSpPr/>
          <p:nvPr/>
        </p:nvSpPr>
        <p:spPr>
          <a:xfrm>
            <a:off x="470062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 85"/>
          <p:cNvSpPr/>
          <p:nvPr/>
        </p:nvSpPr>
        <p:spPr>
          <a:xfrm>
            <a:off x="484826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angle 86"/>
          <p:cNvSpPr/>
          <p:nvPr/>
        </p:nvSpPr>
        <p:spPr>
          <a:xfrm>
            <a:off x="499590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Rectangle 87"/>
          <p:cNvSpPr/>
          <p:nvPr/>
        </p:nvSpPr>
        <p:spPr>
          <a:xfrm>
            <a:off x="514353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ctangle 88"/>
          <p:cNvSpPr/>
          <p:nvPr/>
        </p:nvSpPr>
        <p:spPr>
          <a:xfrm>
            <a:off x="529117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ectangle 89"/>
          <p:cNvSpPr/>
          <p:nvPr/>
        </p:nvSpPr>
        <p:spPr>
          <a:xfrm>
            <a:off x="543881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ectangle 90"/>
          <p:cNvSpPr/>
          <p:nvPr/>
        </p:nvSpPr>
        <p:spPr>
          <a:xfrm>
            <a:off x="558644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Rectangle 91"/>
          <p:cNvSpPr/>
          <p:nvPr/>
        </p:nvSpPr>
        <p:spPr>
          <a:xfrm>
            <a:off x="574519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ctangle 92"/>
          <p:cNvSpPr/>
          <p:nvPr/>
        </p:nvSpPr>
        <p:spPr>
          <a:xfrm>
            <a:off x="589283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ctangle 93"/>
          <p:cNvSpPr/>
          <p:nvPr/>
        </p:nvSpPr>
        <p:spPr>
          <a:xfrm>
            <a:off x="604046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ctangle 94"/>
          <p:cNvSpPr/>
          <p:nvPr/>
        </p:nvSpPr>
        <p:spPr>
          <a:xfrm>
            <a:off x="618810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Rectangle 95"/>
          <p:cNvSpPr/>
          <p:nvPr/>
        </p:nvSpPr>
        <p:spPr>
          <a:xfrm>
            <a:off x="633574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ctangle 96"/>
          <p:cNvSpPr/>
          <p:nvPr/>
        </p:nvSpPr>
        <p:spPr>
          <a:xfrm>
            <a:off x="648338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Rectangle 97"/>
          <p:cNvSpPr/>
          <p:nvPr/>
        </p:nvSpPr>
        <p:spPr>
          <a:xfrm>
            <a:off x="663101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Rectangle 98"/>
          <p:cNvSpPr/>
          <p:nvPr/>
        </p:nvSpPr>
        <p:spPr>
          <a:xfrm>
            <a:off x="677865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ectangle 99"/>
          <p:cNvSpPr/>
          <p:nvPr/>
        </p:nvSpPr>
        <p:spPr>
          <a:xfrm>
            <a:off x="692629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ectangle 100"/>
          <p:cNvSpPr/>
          <p:nvPr/>
        </p:nvSpPr>
        <p:spPr>
          <a:xfrm>
            <a:off x="707392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Rectangle 101"/>
          <p:cNvSpPr/>
          <p:nvPr/>
        </p:nvSpPr>
        <p:spPr>
          <a:xfrm>
            <a:off x="722156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Rectangle 102"/>
          <p:cNvSpPr/>
          <p:nvPr/>
        </p:nvSpPr>
        <p:spPr>
          <a:xfrm>
            <a:off x="736920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 103"/>
          <p:cNvSpPr/>
          <p:nvPr/>
        </p:nvSpPr>
        <p:spPr>
          <a:xfrm>
            <a:off x="751683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 104"/>
          <p:cNvSpPr/>
          <p:nvPr/>
        </p:nvSpPr>
        <p:spPr>
          <a:xfrm>
            <a:off x="766447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 105"/>
          <p:cNvSpPr/>
          <p:nvPr/>
        </p:nvSpPr>
        <p:spPr>
          <a:xfrm>
            <a:off x="781211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 106"/>
          <p:cNvSpPr/>
          <p:nvPr/>
        </p:nvSpPr>
        <p:spPr>
          <a:xfrm>
            <a:off x="795975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 107"/>
          <p:cNvSpPr/>
          <p:nvPr/>
        </p:nvSpPr>
        <p:spPr>
          <a:xfrm>
            <a:off x="811849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Rectangle 108"/>
          <p:cNvSpPr/>
          <p:nvPr/>
        </p:nvSpPr>
        <p:spPr>
          <a:xfrm>
            <a:off x="826613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Rectangle 109"/>
          <p:cNvSpPr/>
          <p:nvPr/>
        </p:nvSpPr>
        <p:spPr>
          <a:xfrm>
            <a:off x="841377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Rectangle 110"/>
          <p:cNvSpPr/>
          <p:nvPr/>
        </p:nvSpPr>
        <p:spPr>
          <a:xfrm>
            <a:off x="856140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ectangle 111"/>
          <p:cNvSpPr/>
          <p:nvPr/>
        </p:nvSpPr>
        <p:spPr>
          <a:xfrm>
            <a:off x="870904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Rectangle 112"/>
          <p:cNvSpPr/>
          <p:nvPr/>
        </p:nvSpPr>
        <p:spPr>
          <a:xfrm>
            <a:off x="885668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Rectangle 113"/>
          <p:cNvSpPr/>
          <p:nvPr/>
        </p:nvSpPr>
        <p:spPr>
          <a:xfrm>
            <a:off x="900431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Rectangle 114"/>
          <p:cNvSpPr/>
          <p:nvPr/>
        </p:nvSpPr>
        <p:spPr>
          <a:xfrm>
            <a:off x="915195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Rectangle 115"/>
          <p:cNvSpPr/>
          <p:nvPr/>
        </p:nvSpPr>
        <p:spPr>
          <a:xfrm>
            <a:off x="929959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Rectangle 116"/>
          <p:cNvSpPr/>
          <p:nvPr/>
        </p:nvSpPr>
        <p:spPr>
          <a:xfrm>
            <a:off x="944722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Rectangle 117"/>
          <p:cNvSpPr/>
          <p:nvPr/>
        </p:nvSpPr>
        <p:spPr>
          <a:xfrm>
            <a:off x="959486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Rectangle 118"/>
          <p:cNvSpPr/>
          <p:nvPr/>
        </p:nvSpPr>
        <p:spPr>
          <a:xfrm>
            <a:off x="974250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Rectangle 119"/>
          <p:cNvSpPr/>
          <p:nvPr/>
        </p:nvSpPr>
        <p:spPr>
          <a:xfrm>
            <a:off x="217968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Rectangle 120"/>
          <p:cNvSpPr/>
          <p:nvPr/>
        </p:nvSpPr>
        <p:spPr>
          <a:xfrm>
            <a:off x="232732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 121"/>
          <p:cNvSpPr/>
          <p:nvPr/>
        </p:nvSpPr>
        <p:spPr>
          <a:xfrm>
            <a:off x="247496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Rectangle 122"/>
          <p:cNvSpPr/>
          <p:nvPr/>
        </p:nvSpPr>
        <p:spPr>
          <a:xfrm>
            <a:off x="262260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Rectangle 123"/>
          <p:cNvSpPr/>
          <p:nvPr/>
        </p:nvSpPr>
        <p:spPr>
          <a:xfrm>
            <a:off x="277023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Rectangle 124"/>
          <p:cNvSpPr/>
          <p:nvPr/>
        </p:nvSpPr>
        <p:spPr>
          <a:xfrm>
            <a:off x="291787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Rectangle 125"/>
          <p:cNvSpPr/>
          <p:nvPr/>
        </p:nvSpPr>
        <p:spPr>
          <a:xfrm>
            <a:off x="306551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Rectangle 126"/>
          <p:cNvSpPr/>
          <p:nvPr/>
        </p:nvSpPr>
        <p:spPr>
          <a:xfrm>
            <a:off x="321314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Rectangle 127"/>
          <p:cNvSpPr/>
          <p:nvPr/>
        </p:nvSpPr>
        <p:spPr>
          <a:xfrm>
            <a:off x="337189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Rectangle 128"/>
          <p:cNvSpPr/>
          <p:nvPr/>
        </p:nvSpPr>
        <p:spPr>
          <a:xfrm>
            <a:off x="351953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Rectangle 129"/>
          <p:cNvSpPr/>
          <p:nvPr/>
        </p:nvSpPr>
        <p:spPr>
          <a:xfrm>
            <a:off x="366716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Rectangle 130"/>
          <p:cNvSpPr/>
          <p:nvPr/>
        </p:nvSpPr>
        <p:spPr>
          <a:xfrm>
            <a:off x="381480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Rectangle 131"/>
          <p:cNvSpPr/>
          <p:nvPr/>
        </p:nvSpPr>
        <p:spPr>
          <a:xfrm>
            <a:off x="396244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Rectangle 132"/>
          <p:cNvSpPr/>
          <p:nvPr/>
        </p:nvSpPr>
        <p:spPr>
          <a:xfrm>
            <a:off x="411007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Rectangle 133"/>
          <p:cNvSpPr/>
          <p:nvPr/>
        </p:nvSpPr>
        <p:spPr>
          <a:xfrm>
            <a:off x="425771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Rectangle 134"/>
          <p:cNvSpPr/>
          <p:nvPr/>
        </p:nvSpPr>
        <p:spPr>
          <a:xfrm>
            <a:off x="440535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Rectangle 135"/>
          <p:cNvSpPr/>
          <p:nvPr/>
        </p:nvSpPr>
        <p:spPr>
          <a:xfrm>
            <a:off x="455299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Rectangle 136"/>
          <p:cNvSpPr/>
          <p:nvPr/>
        </p:nvSpPr>
        <p:spPr>
          <a:xfrm>
            <a:off x="470062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Rectangle 137"/>
          <p:cNvSpPr/>
          <p:nvPr/>
        </p:nvSpPr>
        <p:spPr>
          <a:xfrm>
            <a:off x="484826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Rectangle 138"/>
          <p:cNvSpPr/>
          <p:nvPr/>
        </p:nvSpPr>
        <p:spPr>
          <a:xfrm>
            <a:off x="499590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Rectangle 139"/>
          <p:cNvSpPr/>
          <p:nvPr/>
        </p:nvSpPr>
        <p:spPr>
          <a:xfrm>
            <a:off x="514353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Rectangle 140"/>
          <p:cNvSpPr/>
          <p:nvPr/>
        </p:nvSpPr>
        <p:spPr>
          <a:xfrm>
            <a:off x="529117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Rectangle 141"/>
          <p:cNvSpPr/>
          <p:nvPr/>
        </p:nvSpPr>
        <p:spPr>
          <a:xfrm>
            <a:off x="543881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Rectangle 142"/>
          <p:cNvSpPr/>
          <p:nvPr/>
        </p:nvSpPr>
        <p:spPr>
          <a:xfrm>
            <a:off x="558644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Rectangle 143"/>
          <p:cNvSpPr/>
          <p:nvPr/>
        </p:nvSpPr>
        <p:spPr>
          <a:xfrm>
            <a:off x="574519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Rectangle 144"/>
          <p:cNvSpPr/>
          <p:nvPr/>
        </p:nvSpPr>
        <p:spPr>
          <a:xfrm>
            <a:off x="589283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Rectangle 145"/>
          <p:cNvSpPr/>
          <p:nvPr/>
        </p:nvSpPr>
        <p:spPr>
          <a:xfrm>
            <a:off x="604046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Rectangle 146"/>
          <p:cNvSpPr/>
          <p:nvPr/>
        </p:nvSpPr>
        <p:spPr>
          <a:xfrm>
            <a:off x="618810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Rectangle 147"/>
          <p:cNvSpPr/>
          <p:nvPr/>
        </p:nvSpPr>
        <p:spPr>
          <a:xfrm>
            <a:off x="633574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Rectangle 148"/>
          <p:cNvSpPr/>
          <p:nvPr/>
        </p:nvSpPr>
        <p:spPr>
          <a:xfrm>
            <a:off x="648338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Rectangle 149"/>
          <p:cNvSpPr/>
          <p:nvPr/>
        </p:nvSpPr>
        <p:spPr>
          <a:xfrm>
            <a:off x="663101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Rectangle 150"/>
          <p:cNvSpPr/>
          <p:nvPr/>
        </p:nvSpPr>
        <p:spPr>
          <a:xfrm>
            <a:off x="677865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Rectangle 151"/>
          <p:cNvSpPr/>
          <p:nvPr/>
        </p:nvSpPr>
        <p:spPr>
          <a:xfrm>
            <a:off x="692629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Rectangle 152"/>
          <p:cNvSpPr/>
          <p:nvPr/>
        </p:nvSpPr>
        <p:spPr>
          <a:xfrm>
            <a:off x="707392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Rectangle 153"/>
          <p:cNvSpPr/>
          <p:nvPr/>
        </p:nvSpPr>
        <p:spPr>
          <a:xfrm>
            <a:off x="722156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Rectangle 154"/>
          <p:cNvSpPr/>
          <p:nvPr/>
        </p:nvSpPr>
        <p:spPr>
          <a:xfrm>
            <a:off x="736920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Rectangle 155"/>
          <p:cNvSpPr/>
          <p:nvPr/>
        </p:nvSpPr>
        <p:spPr>
          <a:xfrm>
            <a:off x="751683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Rectangle 156"/>
          <p:cNvSpPr/>
          <p:nvPr/>
        </p:nvSpPr>
        <p:spPr>
          <a:xfrm>
            <a:off x="766447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" name="Rectangle 157"/>
          <p:cNvSpPr/>
          <p:nvPr/>
        </p:nvSpPr>
        <p:spPr>
          <a:xfrm>
            <a:off x="781211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" name="Rectangle 158"/>
          <p:cNvSpPr/>
          <p:nvPr/>
        </p:nvSpPr>
        <p:spPr>
          <a:xfrm>
            <a:off x="795975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" name="Rectangle 159"/>
          <p:cNvSpPr/>
          <p:nvPr/>
        </p:nvSpPr>
        <p:spPr>
          <a:xfrm>
            <a:off x="811849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" name="Rectangle 160"/>
          <p:cNvSpPr/>
          <p:nvPr/>
        </p:nvSpPr>
        <p:spPr>
          <a:xfrm>
            <a:off x="826613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2" name="Rectangle 161"/>
          <p:cNvSpPr/>
          <p:nvPr/>
        </p:nvSpPr>
        <p:spPr>
          <a:xfrm>
            <a:off x="841377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3" name="Rectangle 162"/>
          <p:cNvSpPr/>
          <p:nvPr/>
        </p:nvSpPr>
        <p:spPr>
          <a:xfrm>
            <a:off x="856140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4" name="Rectangle 163"/>
          <p:cNvSpPr/>
          <p:nvPr/>
        </p:nvSpPr>
        <p:spPr>
          <a:xfrm>
            <a:off x="870904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5" name="Rectangle 164"/>
          <p:cNvSpPr/>
          <p:nvPr/>
        </p:nvSpPr>
        <p:spPr>
          <a:xfrm>
            <a:off x="885668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" name="Rectangle 165"/>
          <p:cNvSpPr/>
          <p:nvPr/>
        </p:nvSpPr>
        <p:spPr>
          <a:xfrm>
            <a:off x="900431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7" name="Rectangle 166"/>
          <p:cNvSpPr/>
          <p:nvPr/>
        </p:nvSpPr>
        <p:spPr>
          <a:xfrm>
            <a:off x="915195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8" name="Rectangle 167"/>
          <p:cNvSpPr/>
          <p:nvPr/>
        </p:nvSpPr>
        <p:spPr>
          <a:xfrm>
            <a:off x="929959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9" name="Rectangle 168"/>
          <p:cNvSpPr/>
          <p:nvPr/>
        </p:nvSpPr>
        <p:spPr>
          <a:xfrm>
            <a:off x="944722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" name="Rectangle 169"/>
          <p:cNvSpPr/>
          <p:nvPr/>
        </p:nvSpPr>
        <p:spPr>
          <a:xfrm>
            <a:off x="959486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1" name="Rectangle 170"/>
          <p:cNvSpPr/>
          <p:nvPr/>
        </p:nvSpPr>
        <p:spPr>
          <a:xfrm>
            <a:off x="974250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2" name="Rectangle 171"/>
          <p:cNvSpPr/>
          <p:nvPr/>
        </p:nvSpPr>
        <p:spPr>
          <a:xfrm>
            <a:off x="217968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3" name="Rectangle 172"/>
          <p:cNvSpPr/>
          <p:nvPr/>
        </p:nvSpPr>
        <p:spPr>
          <a:xfrm>
            <a:off x="232732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" name="Rectangle 173"/>
          <p:cNvSpPr/>
          <p:nvPr/>
        </p:nvSpPr>
        <p:spPr>
          <a:xfrm>
            <a:off x="247496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5" name="Rectangle 174"/>
          <p:cNvSpPr/>
          <p:nvPr/>
        </p:nvSpPr>
        <p:spPr>
          <a:xfrm>
            <a:off x="262260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" name="Rectangle 175"/>
          <p:cNvSpPr/>
          <p:nvPr/>
        </p:nvSpPr>
        <p:spPr>
          <a:xfrm>
            <a:off x="277023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" name="Rectangle 176"/>
          <p:cNvSpPr/>
          <p:nvPr/>
        </p:nvSpPr>
        <p:spPr>
          <a:xfrm>
            <a:off x="291787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" name="Rectangle 177"/>
          <p:cNvSpPr/>
          <p:nvPr/>
        </p:nvSpPr>
        <p:spPr>
          <a:xfrm>
            <a:off x="306551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" name="Rectangle 178"/>
          <p:cNvSpPr/>
          <p:nvPr/>
        </p:nvSpPr>
        <p:spPr>
          <a:xfrm>
            <a:off x="321314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" name="Rectangle 179"/>
          <p:cNvSpPr/>
          <p:nvPr/>
        </p:nvSpPr>
        <p:spPr>
          <a:xfrm>
            <a:off x="337189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" name="Rectangle 180"/>
          <p:cNvSpPr/>
          <p:nvPr/>
        </p:nvSpPr>
        <p:spPr>
          <a:xfrm>
            <a:off x="351953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" name="Rectangle 181"/>
          <p:cNvSpPr/>
          <p:nvPr/>
        </p:nvSpPr>
        <p:spPr>
          <a:xfrm>
            <a:off x="366716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Rectangle 182"/>
          <p:cNvSpPr/>
          <p:nvPr/>
        </p:nvSpPr>
        <p:spPr>
          <a:xfrm>
            <a:off x="381480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Rectangle 183"/>
          <p:cNvSpPr/>
          <p:nvPr/>
        </p:nvSpPr>
        <p:spPr>
          <a:xfrm>
            <a:off x="396244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" name="Rectangle 184"/>
          <p:cNvSpPr/>
          <p:nvPr/>
        </p:nvSpPr>
        <p:spPr>
          <a:xfrm>
            <a:off x="411007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Rectangle 185"/>
          <p:cNvSpPr/>
          <p:nvPr/>
        </p:nvSpPr>
        <p:spPr>
          <a:xfrm>
            <a:off x="425771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" name="Rectangle 186"/>
          <p:cNvSpPr/>
          <p:nvPr/>
        </p:nvSpPr>
        <p:spPr>
          <a:xfrm>
            <a:off x="440535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" name="Rectangle 187"/>
          <p:cNvSpPr/>
          <p:nvPr/>
        </p:nvSpPr>
        <p:spPr>
          <a:xfrm>
            <a:off x="455299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" name="Rectangle 188"/>
          <p:cNvSpPr/>
          <p:nvPr/>
        </p:nvSpPr>
        <p:spPr>
          <a:xfrm>
            <a:off x="470062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0" name="Rectangle 189"/>
          <p:cNvSpPr/>
          <p:nvPr/>
        </p:nvSpPr>
        <p:spPr>
          <a:xfrm>
            <a:off x="484826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1" name="Rectangle 190"/>
          <p:cNvSpPr/>
          <p:nvPr/>
        </p:nvSpPr>
        <p:spPr>
          <a:xfrm>
            <a:off x="499590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2" name="Rectangle 191"/>
          <p:cNvSpPr/>
          <p:nvPr/>
        </p:nvSpPr>
        <p:spPr>
          <a:xfrm>
            <a:off x="514353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3" name="Rectangle 192"/>
          <p:cNvSpPr/>
          <p:nvPr/>
        </p:nvSpPr>
        <p:spPr>
          <a:xfrm>
            <a:off x="529117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4" name="Rectangle 193"/>
          <p:cNvSpPr/>
          <p:nvPr/>
        </p:nvSpPr>
        <p:spPr>
          <a:xfrm>
            <a:off x="543881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5" name="Rectangle 194"/>
          <p:cNvSpPr/>
          <p:nvPr/>
        </p:nvSpPr>
        <p:spPr>
          <a:xfrm>
            <a:off x="558644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6" name="Rectangle 195"/>
          <p:cNvSpPr/>
          <p:nvPr/>
        </p:nvSpPr>
        <p:spPr>
          <a:xfrm>
            <a:off x="574519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7" name="Rectangle 196"/>
          <p:cNvSpPr/>
          <p:nvPr/>
        </p:nvSpPr>
        <p:spPr>
          <a:xfrm>
            <a:off x="589283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8" name="Rectangle 197"/>
          <p:cNvSpPr/>
          <p:nvPr/>
        </p:nvSpPr>
        <p:spPr>
          <a:xfrm>
            <a:off x="604046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9" name="Rectangle 198"/>
          <p:cNvSpPr/>
          <p:nvPr/>
        </p:nvSpPr>
        <p:spPr>
          <a:xfrm>
            <a:off x="618810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0" name="Rectangle 199"/>
          <p:cNvSpPr/>
          <p:nvPr/>
        </p:nvSpPr>
        <p:spPr>
          <a:xfrm>
            <a:off x="633574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1" name="Rectangle 200"/>
          <p:cNvSpPr/>
          <p:nvPr/>
        </p:nvSpPr>
        <p:spPr>
          <a:xfrm>
            <a:off x="648338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2" name="Rectangle 201"/>
          <p:cNvSpPr/>
          <p:nvPr/>
        </p:nvSpPr>
        <p:spPr>
          <a:xfrm>
            <a:off x="663101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3" name="Rectangle 202"/>
          <p:cNvSpPr/>
          <p:nvPr/>
        </p:nvSpPr>
        <p:spPr>
          <a:xfrm>
            <a:off x="677865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4" name="Rectangle 203"/>
          <p:cNvSpPr/>
          <p:nvPr/>
        </p:nvSpPr>
        <p:spPr>
          <a:xfrm>
            <a:off x="692629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" name="Rectangle 204"/>
          <p:cNvSpPr/>
          <p:nvPr/>
        </p:nvSpPr>
        <p:spPr>
          <a:xfrm>
            <a:off x="707392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6" name="Rectangle 205"/>
          <p:cNvSpPr/>
          <p:nvPr/>
        </p:nvSpPr>
        <p:spPr>
          <a:xfrm>
            <a:off x="722156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7" name="Rectangle 206"/>
          <p:cNvSpPr/>
          <p:nvPr/>
        </p:nvSpPr>
        <p:spPr>
          <a:xfrm>
            <a:off x="736920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8" name="Rectangle 207"/>
          <p:cNvSpPr/>
          <p:nvPr/>
        </p:nvSpPr>
        <p:spPr>
          <a:xfrm>
            <a:off x="751683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9" name="Rectangle 208"/>
          <p:cNvSpPr/>
          <p:nvPr/>
        </p:nvSpPr>
        <p:spPr>
          <a:xfrm>
            <a:off x="766447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0" name="Rectangle 209"/>
          <p:cNvSpPr/>
          <p:nvPr/>
        </p:nvSpPr>
        <p:spPr>
          <a:xfrm>
            <a:off x="781211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" name="Rectangle 210"/>
          <p:cNvSpPr/>
          <p:nvPr/>
        </p:nvSpPr>
        <p:spPr>
          <a:xfrm>
            <a:off x="795975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" name="Rectangle 211"/>
          <p:cNvSpPr/>
          <p:nvPr/>
        </p:nvSpPr>
        <p:spPr>
          <a:xfrm>
            <a:off x="811849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3" name="Rectangle 212"/>
          <p:cNvSpPr/>
          <p:nvPr/>
        </p:nvSpPr>
        <p:spPr>
          <a:xfrm>
            <a:off x="826613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4" name="Rectangle 213"/>
          <p:cNvSpPr/>
          <p:nvPr/>
        </p:nvSpPr>
        <p:spPr>
          <a:xfrm>
            <a:off x="841377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" name="Rectangle 214"/>
          <p:cNvSpPr/>
          <p:nvPr/>
        </p:nvSpPr>
        <p:spPr>
          <a:xfrm>
            <a:off x="856140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6" name="Rectangle 215"/>
          <p:cNvSpPr/>
          <p:nvPr/>
        </p:nvSpPr>
        <p:spPr>
          <a:xfrm>
            <a:off x="870904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7" name="Rectangle 216"/>
          <p:cNvSpPr/>
          <p:nvPr/>
        </p:nvSpPr>
        <p:spPr>
          <a:xfrm>
            <a:off x="885668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8" name="Rectangle 217"/>
          <p:cNvSpPr/>
          <p:nvPr/>
        </p:nvSpPr>
        <p:spPr>
          <a:xfrm>
            <a:off x="900431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9" name="Rectangle 218"/>
          <p:cNvSpPr/>
          <p:nvPr/>
        </p:nvSpPr>
        <p:spPr>
          <a:xfrm>
            <a:off x="915195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0" name="Rectangle 219"/>
          <p:cNvSpPr/>
          <p:nvPr/>
        </p:nvSpPr>
        <p:spPr>
          <a:xfrm>
            <a:off x="929959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1" name="Rectangle 220"/>
          <p:cNvSpPr/>
          <p:nvPr/>
        </p:nvSpPr>
        <p:spPr>
          <a:xfrm>
            <a:off x="944722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2" name="Rectangle 221"/>
          <p:cNvSpPr/>
          <p:nvPr/>
        </p:nvSpPr>
        <p:spPr>
          <a:xfrm>
            <a:off x="959486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3" name="Rectangle 222"/>
          <p:cNvSpPr/>
          <p:nvPr/>
        </p:nvSpPr>
        <p:spPr>
          <a:xfrm>
            <a:off x="974250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4" name="Rectangle 223"/>
          <p:cNvSpPr/>
          <p:nvPr/>
        </p:nvSpPr>
        <p:spPr>
          <a:xfrm>
            <a:off x="217968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5" name="Rectangle 224"/>
          <p:cNvSpPr/>
          <p:nvPr/>
        </p:nvSpPr>
        <p:spPr>
          <a:xfrm>
            <a:off x="232732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" name="Rectangle 225"/>
          <p:cNvSpPr/>
          <p:nvPr/>
        </p:nvSpPr>
        <p:spPr>
          <a:xfrm>
            <a:off x="247496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" name="Rectangle 226"/>
          <p:cNvSpPr/>
          <p:nvPr/>
        </p:nvSpPr>
        <p:spPr>
          <a:xfrm>
            <a:off x="262260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" name="Rectangle 227"/>
          <p:cNvSpPr/>
          <p:nvPr/>
        </p:nvSpPr>
        <p:spPr>
          <a:xfrm>
            <a:off x="277023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" name="Rectangle 228"/>
          <p:cNvSpPr/>
          <p:nvPr/>
        </p:nvSpPr>
        <p:spPr>
          <a:xfrm>
            <a:off x="291787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" name="Rectangle 229"/>
          <p:cNvSpPr/>
          <p:nvPr/>
        </p:nvSpPr>
        <p:spPr>
          <a:xfrm>
            <a:off x="306551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Rectangle 230"/>
          <p:cNvSpPr/>
          <p:nvPr/>
        </p:nvSpPr>
        <p:spPr>
          <a:xfrm>
            <a:off x="321314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Rectangle 231"/>
          <p:cNvSpPr/>
          <p:nvPr/>
        </p:nvSpPr>
        <p:spPr>
          <a:xfrm>
            <a:off x="337189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" name="Rectangle 232"/>
          <p:cNvSpPr/>
          <p:nvPr/>
        </p:nvSpPr>
        <p:spPr>
          <a:xfrm>
            <a:off x="351953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" name="Rectangle 233"/>
          <p:cNvSpPr/>
          <p:nvPr/>
        </p:nvSpPr>
        <p:spPr>
          <a:xfrm>
            <a:off x="366716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" name="Rectangle 234"/>
          <p:cNvSpPr/>
          <p:nvPr/>
        </p:nvSpPr>
        <p:spPr>
          <a:xfrm>
            <a:off x="381480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" name="Rectangle 235"/>
          <p:cNvSpPr/>
          <p:nvPr/>
        </p:nvSpPr>
        <p:spPr>
          <a:xfrm>
            <a:off x="396244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" name="Rectangle 236"/>
          <p:cNvSpPr/>
          <p:nvPr/>
        </p:nvSpPr>
        <p:spPr>
          <a:xfrm>
            <a:off x="411007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8" name="Rectangle 237"/>
          <p:cNvSpPr/>
          <p:nvPr/>
        </p:nvSpPr>
        <p:spPr>
          <a:xfrm>
            <a:off x="425771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" name="Rectangle 238"/>
          <p:cNvSpPr/>
          <p:nvPr/>
        </p:nvSpPr>
        <p:spPr>
          <a:xfrm>
            <a:off x="440535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" name="Rectangle 239"/>
          <p:cNvSpPr/>
          <p:nvPr/>
        </p:nvSpPr>
        <p:spPr>
          <a:xfrm>
            <a:off x="455299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" name="Rectangle 240"/>
          <p:cNvSpPr/>
          <p:nvPr/>
        </p:nvSpPr>
        <p:spPr>
          <a:xfrm>
            <a:off x="470062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2" name="Rectangle 241"/>
          <p:cNvSpPr/>
          <p:nvPr/>
        </p:nvSpPr>
        <p:spPr>
          <a:xfrm>
            <a:off x="484826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3" name="Rectangle 242"/>
          <p:cNvSpPr/>
          <p:nvPr/>
        </p:nvSpPr>
        <p:spPr>
          <a:xfrm>
            <a:off x="499590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4" name="Rectangle 243"/>
          <p:cNvSpPr/>
          <p:nvPr/>
        </p:nvSpPr>
        <p:spPr>
          <a:xfrm>
            <a:off x="514353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" name="Rectangle 244"/>
          <p:cNvSpPr/>
          <p:nvPr/>
        </p:nvSpPr>
        <p:spPr>
          <a:xfrm>
            <a:off x="529117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6" name="Rectangle 245"/>
          <p:cNvSpPr/>
          <p:nvPr/>
        </p:nvSpPr>
        <p:spPr>
          <a:xfrm>
            <a:off x="543881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7" name="Rectangle 246"/>
          <p:cNvSpPr/>
          <p:nvPr/>
        </p:nvSpPr>
        <p:spPr>
          <a:xfrm>
            <a:off x="558644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8" name="Rectangle 247"/>
          <p:cNvSpPr/>
          <p:nvPr/>
        </p:nvSpPr>
        <p:spPr>
          <a:xfrm>
            <a:off x="574519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9" name="Rectangle 248"/>
          <p:cNvSpPr/>
          <p:nvPr/>
        </p:nvSpPr>
        <p:spPr>
          <a:xfrm>
            <a:off x="589283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0" name="Rectangle 249"/>
          <p:cNvSpPr/>
          <p:nvPr/>
        </p:nvSpPr>
        <p:spPr>
          <a:xfrm>
            <a:off x="604046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1" name="Rectangle 250"/>
          <p:cNvSpPr/>
          <p:nvPr/>
        </p:nvSpPr>
        <p:spPr>
          <a:xfrm>
            <a:off x="618810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2" name="Rectangle 251"/>
          <p:cNvSpPr/>
          <p:nvPr/>
        </p:nvSpPr>
        <p:spPr>
          <a:xfrm>
            <a:off x="633574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3" name="Rectangle 252"/>
          <p:cNvSpPr/>
          <p:nvPr/>
        </p:nvSpPr>
        <p:spPr>
          <a:xfrm>
            <a:off x="648338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4" name="Rectangle 253"/>
          <p:cNvSpPr/>
          <p:nvPr/>
        </p:nvSpPr>
        <p:spPr>
          <a:xfrm>
            <a:off x="663101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5" name="Rectangle 254"/>
          <p:cNvSpPr/>
          <p:nvPr/>
        </p:nvSpPr>
        <p:spPr>
          <a:xfrm>
            <a:off x="677865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6" name="Rectangle 255"/>
          <p:cNvSpPr/>
          <p:nvPr/>
        </p:nvSpPr>
        <p:spPr>
          <a:xfrm>
            <a:off x="692629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7" name="Rectangle 256"/>
          <p:cNvSpPr/>
          <p:nvPr/>
        </p:nvSpPr>
        <p:spPr>
          <a:xfrm>
            <a:off x="707392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8" name="Rectangle 257"/>
          <p:cNvSpPr/>
          <p:nvPr/>
        </p:nvSpPr>
        <p:spPr>
          <a:xfrm>
            <a:off x="722156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9" name="Rectangle 258"/>
          <p:cNvSpPr/>
          <p:nvPr/>
        </p:nvSpPr>
        <p:spPr>
          <a:xfrm>
            <a:off x="736920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0" name="Rectangle 259"/>
          <p:cNvSpPr/>
          <p:nvPr/>
        </p:nvSpPr>
        <p:spPr>
          <a:xfrm>
            <a:off x="751683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1" name="Rectangle 260"/>
          <p:cNvSpPr/>
          <p:nvPr/>
        </p:nvSpPr>
        <p:spPr>
          <a:xfrm>
            <a:off x="766447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2" name="Rectangle 261"/>
          <p:cNvSpPr/>
          <p:nvPr/>
        </p:nvSpPr>
        <p:spPr>
          <a:xfrm>
            <a:off x="781211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3" name="Rectangle 262"/>
          <p:cNvSpPr/>
          <p:nvPr/>
        </p:nvSpPr>
        <p:spPr>
          <a:xfrm>
            <a:off x="795975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4" name="Rectangle 263"/>
          <p:cNvSpPr/>
          <p:nvPr/>
        </p:nvSpPr>
        <p:spPr>
          <a:xfrm>
            <a:off x="811849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5" name="Rectangle 264"/>
          <p:cNvSpPr/>
          <p:nvPr/>
        </p:nvSpPr>
        <p:spPr>
          <a:xfrm>
            <a:off x="826613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6" name="Rectangle 265"/>
          <p:cNvSpPr/>
          <p:nvPr/>
        </p:nvSpPr>
        <p:spPr>
          <a:xfrm>
            <a:off x="841377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7" name="Rectangle 266"/>
          <p:cNvSpPr/>
          <p:nvPr/>
        </p:nvSpPr>
        <p:spPr>
          <a:xfrm>
            <a:off x="856140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8" name="Rectangle 267"/>
          <p:cNvSpPr/>
          <p:nvPr/>
        </p:nvSpPr>
        <p:spPr>
          <a:xfrm>
            <a:off x="870904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9" name="Rectangle 268"/>
          <p:cNvSpPr/>
          <p:nvPr/>
        </p:nvSpPr>
        <p:spPr>
          <a:xfrm>
            <a:off x="885668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0" name="Rectangle 269"/>
          <p:cNvSpPr/>
          <p:nvPr/>
        </p:nvSpPr>
        <p:spPr>
          <a:xfrm>
            <a:off x="900431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1" name="Rectangle 270"/>
          <p:cNvSpPr/>
          <p:nvPr/>
        </p:nvSpPr>
        <p:spPr>
          <a:xfrm>
            <a:off x="915195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2" name="Rectangle 271"/>
          <p:cNvSpPr/>
          <p:nvPr/>
        </p:nvSpPr>
        <p:spPr>
          <a:xfrm>
            <a:off x="929959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3" name="Rectangle 272"/>
          <p:cNvSpPr/>
          <p:nvPr/>
        </p:nvSpPr>
        <p:spPr>
          <a:xfrm>
            <a:off x="944722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4" name="Rectangle 273"/>
          <p:cNvSpPr/>
          <p:nvPr/>
        </p:nvSpPr>
        <p:spPr>
          <a:xfrm>
            <a:off x="959486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5" name="Rectangle 274"/>
          <p:cNvSpPr/>
          <p:nvPr/>
        </p:nvSpPr>
        <p:spPr>
          <a:xfrm>
            <a:off x="974250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" name="Rectangle 275"/>
          <p:cNvSpPr/>
          <p:nvPr/>
        </p:nvSpPr>
        <p:spPr>
          <a:xfrm>
            <a:off x="217968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7" name="Rectangle 276"/>
          <p:cNvSpPr/>
          <p:nvPr/>
        </p:nvSpPr>
        <p:spPr>
          <a:xfrm>
            <a:off x="232732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8" name="Rectangle 277"/>
          <p:cNvSpPr/>
          <p:nvPr/>
        </p:nvSpPr>
        <p:spPr>
          <a:xfrm>
            <a:off x="247496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9" name="Rectangle 278"/>
          <p:cNvSpPr/>
          <p:nvPr/>
        </p:nvSpPr>
        <p:spPr>
          <a:xfrm>
            <a:off x="262260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0" name="Rectangle 279"/>
          <p:cNvSpPr/>
          <p:nvPr/>
        </p:nvSpPr>
        <p:spPr>
          <a:xfrm>
            <a:off x="277023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1" name="Rectangle 280"/>
          <p:cNvSpPr/>
          <p:nvPr/>
        </p:nvSpPr>
        <p:spPr>
          <a:xfrm>
            <a:off x="291787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2" name="Rectangle 281"/>
          <p:cNvSpPr/>
          <p:nvPr/>
        </p:nvSpPr>
        <p:spPr>
          <a:xfrm>
            <a:off x="306551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3" name="Rectangle 282"/>
          <p:cNvSpPr/>
          <p:nvPr/>
        </p:nvSpPr>
        <p:spPr>
          <a:xfrm>
            <a:off x="321314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4" name="Rectangle 283"/>
          <p:cNvSpPr/>
          <p:nvPr/>
        </p:nvSpPr>
        <p:spPr>
          <a:xfrm>
            <a:off x="337189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5" name="Rectangle 284"/>
          <p:cNvSpPr/>
          <p:nvPr/>
        </p:nvSpPr>
        <p:spPr>
          <a:xfrm>
            <a:off x="351953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6" name="Rectangle 285"/>
          <p:cNvSpPr/>
          <p:nvPr/>
        </p:nvSpPr>
        <p:spPr>
          <a:xfrm>
            <a:off x="366716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7" name="Rectangle 286"/>
          <p:cNvSpPr/>
          <p:nvPr/>
        </p:nvSpPr>
        <p:spPr>
          <a:xfrm>
            <a:off x="381480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8" name="Rectangle 287"/>
          <p:cNvSpPr/>
          <p:nvPr/>
        </p:nvSpPr>
        <p:spPr>
          <a:xfrm>
            <a:off x="396244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9" name="Rectangle 288"/>
          <p:cNvSpPr/>
          <p:nvPr/>
        </p:nvSpPr>
        <p:spPr>
          <a:xfrm>
            <a:off x="411007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0" name="Rectangle 289"/>
          <p:cNvSpPr/>
          <p:nvPr/>
        </p:nvSpPr>
        <p:spPr>
          <a:xfrm>
            <a:off x="425771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1" name="Rectangle 290"/>
          <p:cNvSpPr/>
          <p:nvPr/>
        </p:nvSpPr>
        <p:spPr>
          <a:xfrm>
            <a:off x="440535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2" name="Rectangle 291"/>
          <p:cNvSpPr/>
          <p:nvPr/>
        </p:nvSpPr>
        <p:spPr>
          <a:xfrm>
            <a:off x="455299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3" name="Rectangle 292"/>
          <p:cNvSpPr/>
          <p:nvPr/>
        </p:nvSpPr>
        <p:spPr>
          <a:xfrm>
            <a:off x="470062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4" name="Rectangle 293"/>
          <p:cNvSpPr/>
          <p:nvPr/>
        </p:nvSpPr>
        <p:spPr>
          <a:xfrm>
            <a:off x="484826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5" name="Rectangle 294"/>
          <p:cNvSpPr/>
          <p:nvPr/>
        </p:nvSpPr>
        <p:spPr>
          <a:xfrm>
            <a:off x="499590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6" name="Rectangle 295"/>
          <p:cNvSpPr/>
          <p:nvPr/>
        </p:nvSpPr>
        <p:spPr>
          <a:xfrm>
            <a:off x="514353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7" name="Rectangle 296"/>
          <p:cNvSpPr/>
          <p:nvPr/>
        </p:nvSpPr>
        <p:spPr>
          <a:xfrm>
            <a:off x="529117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8" name="Rectangle 297"/>
          <p:cNvSpPr/>
          <p:nvPr/>
        </p:nvSpPr>
        <p:spPr>
          <a:xfrm>
            <a:off x="543881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9" name="Rectangle 298"/>
          <p:cNvSpPr/>
          <p:nvPr/>
        </p:nvSpPr>
        <p:spPr>
          <a:xfrm>
            <a:off x="558644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0" name="Rectangle 299"/>
          <p:cNvSpPr/>
          <p:nvPr/>
        </p:nvSpPr>
        <p:spPr>
          <a:xfrm>
            <a:off x="574519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1" name="Rectangle 300"/>
          <p:cNvSpPr/>
          <p:nvPr/>
        </p:nvSpPr>
        <p:spPr>
          <a:xfrm>
            <a:off x="589283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2" name="Rectangle 301"/>
          <p:cNvSpPr/>
          <p:nvPr/>
        </p:nvSpPr>
        <p:spPr>
          <a:xfrm>
            <a:off x="604046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3" name="Rectangle 302"/>
          <p:cNvSpPr/>
          <p:nvPr/>
        </p:nvSpPr>
        <p:spPr>
          <a:xfrm>
            <a:off x="618810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4" name="Rectangle 303"/>
          <p:cNvSpPr/>
          <p:nvPr/>
        </p:nvSpPr>
        <p:spPr>
          <a:xfrm>
            <a:off x="633574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5" name="Rectangle 304"/>
          <p:cNvSpPr/>
          <p:nvPr/>
        </p:nvSpPr>
        <p:spPr>
          <a:xfrm>
            <a:off x="648338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6" name="Rectangle 305"/>
          <p:cNvSpPr/>
          <p:nvPr/>
        </p:nvSpPr>
        <p:spPr>
          <a:xfrm>
            <a:off x="663101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7" name="Rectangle 306"/>
          <p:cNvSpPr/>
          <p:nvPr/>
        </p:nvSpPr>
        <p:spPr>
          <a:xfrm>
            <a:off x="677865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8" name="Rectangle 307"/>
          <p:cNvSpPr/>
          <p:nvPr/>
        </p:nvSpPr>
        <p:spPr>
          <a:xfrm>
            <a:off x="692629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9" name="Rectangle 308"/>
          <p:cNvSpPr/>
          <p:nvPr/>
        </p:nvSpPr>
        <p:spPr>
          <a:xfrm>
            <a:off x="707392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0" name="Rectangle 309"/>
          <p:cNvSpPr/>
          <p:nvPr/>
        </p:nvSpPr>
        <p:spPr>
          <a:xfrm>
            <a:off x="722156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1" name="Rectangle 310"/>
          <p:cNvSpPr/>
          <p:nvPr/>
        </p:nvSpPr>
        <p:spPr>
          <a:xfrm>
            <a:off x="736920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2" name="Rectangle 311"/>
          <p:cNvSpPr/>
          <p:nvPr/>
        </p:nvSpPr>
        <p:spPr>
          <a:xfrm>
            <a:off x="751683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3" name="Rectangle 312"/>
          <p:cNvSpPr/>
          <p:nvPr/>
        </p:nvSpPr>
        <p:spPr>
          <a:xfrm>
            <a:off x="766447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4" name="Rectangle 313"/>
          <p:cNvSpPr/>
          <p:nvPr/>
        </p:nvSpPr>
        <p:spPr>
          <a:xfrm>
            <a:off x="781211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5" name="Rectangle 314"/>
          <p:cNvSpPr/>
          <p:nvPr/>
        </p:nvSpPr>
        <p:spPr>
          <a:xfrm>
            <a:off x="795975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6" name="Rectangle 315"/>
          <p:cNvSpPr/>
          <p:nvPr/>
        </p:nvSpPr>
        <p:spPr>
          <a:xfrm>
            <a:off x="811849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7" name="Rectangle 316"/>
          <p:cNvSpPr/>
          <p:nvPr/>
        </p:nvSpPr>
        <p:spPr>
          <a:xfrm>
            <a:off x="826613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8" name="Rectangle 317"/>
          <p:cNvSpPr/>
          <p:nvPr/>
        </p:nvSpPr>
        <p:spPr>
          <a:xfrm>
            <a:off x="841377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9" name="Rectangle 318"/>
          <p:cNvSpPr/>
          <p:nvPr/>
        </p:nvSpPr>
        <p:spPr>
          <a:xfrm>
            <a:off x="856140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0" name="Rectangle 319"/>
          <p:cNvSpPr/>
          <p:nvPr/>
        </p:nvSpPr>
        <p:spPr>
          <a:xfrm>
            <a:off x="870904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1" name="Rectangle 320"/>
          <p:cNvSpPr/>
          <p:nvPr/>
        </p:nvSpPr>
        <p:spPr>
          <a:xfrm>
            <a:off x="885668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2" name="Rectangle 321"/>
          <p:cNvSpPr/>
          <p:nvPr/>
        </p:nvSpPr>
        <p:spPr>
          <a:xfrm>
            <a:off x="900431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3" name="Rectangle 322"/>
          <p:cNvSpPr/>
          <p:nvPr/>
        </p:nvSpPr>
        <p:spPr>
          <a:xfrm>
            <a:off x="915195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4" name="Rectangle 323"/>
          <p:cNvSpPr/>
          <p:nvPr/>
        </p:nvSpPr>
        <p:spPr>
          <a:xfrm>
            <a:off x="929959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5" name="Rectangle 324"/>
          <p:cNvSpPr/>
          <p:nvPr/>
        </p:nvSpPr>
        <p:spPr>
          <a:xfrm>
            <a:off x="944722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6" name="Rectangle 325"/>
          <p:cNvSpPr/>
          <p:nvPr/>
        </p:nvSpPr>
        <p:spPr>
          <a:xfrm>
            <a:off x="959486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7" name="Rectangle 326"/>
          <p:cNvSpPr/>
          <p:nvPr/>
        </p:nvSpPr>
        <p:spPr>
          <a:xfrm>
            <a:off x="974250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8" name="Rectangle 327"/>
          <p:cNvSpPr/>
          <p:nvPr/>
        </p:nvSpPr>
        <p:spPr>
          <a:xfrm>
            <a:off x="217968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9" name="Rectangle 328"/>
          <p:cNvSpPr/>
          <p:nvPr/>
        </p:nvSpPr>
        <p:spPr>
          <a:xfrm>
            <a:off x="232732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0" name="Rectangle 329"/>
          <p:cNvSpPr/>
          <p:nvPr/>
        </p:nvSpPr>
        <p:spPr>
          <a:xfrm>
            <a:off x="247496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1" name="Rectangle 330"/>
          <p:cNvSpPr/>
          <p:nvPr/>
        </p:nvSpPr>
        <p:spPr>
          <a:xfrm>
            <a:off x="262260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2" name="Rectangle 331"/>
          <p:cNvSpPr/>
          <p:nvPr/>
        </p:nvSpPr>
        <p:spPr>
          <a:xfrm>
            <a:off x="277023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3" name="Rectangle 332"/>
          <p:cNvSpPr/>
          <p:nvPr/>
        </p:nvSpPr>
        <p:spPr>
          <a:xfrm>
            <a:off x="291787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4" name="Rectangle 333"/>
          <p:cNvSpPr/>
          <p:nvPr/>
        </p:nvSpPr>
        <p:spPr>
          <a:xfrm>
            <a:off x="306551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5" name="Rectangle 334"/>
          <p:cNvSpPr/>
          <p:nvPr/>
        </p:nvSpPr>
        <p:spPr>
          <a:xfrm>
            <a:off x="321314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6" name="Rectangle 335"/>
          <p:cNvSpPr/>
          <p:nvPr/>
        </p:nvSpPr>
        <p:spPr>
          <a:xfrm>
            <a:off x="337189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7" name="Rectangle 336"/>
          <p:cNvSpPr/>
          <p:nvPr/>
        </p:nvSpPr>
        <p:spPr>
          <a:xfrm>
            <a:off x="351953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8" name="Rectangle 337"/>
          <p:cNvSpPr/>
          <p:nvPr/>
        </p:nvSpPr>
        <p:spPr>
          <a:xfrm>
            <a:off x="366716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9" name="Rectangle 338"/>
          <p:cNvSpPr/>
          <p:nvPr/>
        </p:nvSpPr>
        <p:spPr>
          <a:xfrm>
            <a:off x="381480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0" name="Rectangle 339"/>
          <p:cNvSpPr/>
          <p:nvPr/>
        </p:nvSpPr>
        <p:spPr>
          <a:xfrm>
            <a:off x="396244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1" name="Rectangle 340"/>
          <p:cNvSpPr/>
          <p:nvPr/>
        </p:nvSpPr>
        <p:spPr>
          <a:xfrm>
            <a:off x="411007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2" name="Rectangle 341"/>
          <p:cNvSpPr/>
          <p:nvPr/>
        </p:nvSpPr>
        <p:spPr>
          <a:xfrm>
            <a:off x="425771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3" name="Rectangle 342"/>
          <p:cNvSpPr/>
          <p:nvPr/>
        </p:nvSpPr>
        <p:spPr>
          <a:xfrm>
            <a:off x="440535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4" name="Rectangle 343"/>
          <p:cNvSpPr/>
          <p:nvPr/>
        </p:nvSpPr>
        <p:spPr>
          <a:xfrm>
            <a:off x="455299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5" name="Rectangle 344"/>
          <p:cNvSpPr/>
          <p:nvPr/>
        </p:nvSpPr>
        <p:spPr>
          <a:xfrm>
            <a:off x="470062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6" name="Rectangle 345"/>
          <p:cNvSpPr/>
          <p:nvPr/>
        </p:nvSpPr>
        <p:spPr>
          <a:xfrm>
            <a:off x="484826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7" name="Rectangle 346"/>
          <p:cNvSpPr/>
          <p:nvPr/>
        </p:nvSpPr>
        <p:spPr>
          <a:xfrm>
            <a:off x="499590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8" name="Rectangle 347"/>
          <p:cNvSpPr/>
          <p:nvPr/>
        </p:nvSpPr>
        <p:spPr>
          <a:xfrm>
            <a:off x="514353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9" name="Rectangle 348"/>
          <p:cNvSpPr/>
          <p:nvPr/>
        </p:nvSpPr>
        <p:spPr>
          <a:xfrm>
            <a:off x="529117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0" name="Rectangle 349"/>
          <p:cNvSpPr/>
          <p:nvPr/>
        </p:nvSpPr>
        <p:spPr>
          <a:xfrm>
            <a:off x="543881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1" name="Rectangle 350"/>
          <p:cNvSpPr/>
          <p:nvPr/>
        </p:nvSpPr>
        <p:spPr>
          <a:xfrm>
            <a:off x="558644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2" name="Rectangle 351"/>
          <p:cNvSpPr/>
          <p:nvPr/>
        </p:nvSpPr>
        <p:spPr>
          <a:xfrm>
            <a:off x="574519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3" name="Rectangle 352"/>
          <p:cNvSpPr/>
          <p:nvPr/>
        </p:nvSpPr>
        <p:spPr>
          <a:xfrm>
            <a:off x="589283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4" name="Rectangle 353"/>
          <p:cNvSpPr/>
          <p:nvPr/>
        </p:nvSpPr>
        <p:spPr>
          <a:xfrm>
            <a:off x="604046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5" name="Rectangle 354"/>
          <p:cNvSpPr/>
          <p:nvPr/>
        </p:nvSpPr>
        <p:spPr>
          <a:xfrm>
            <a:off x="618810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6" name="Rectangle 355"/>
          <p:cNvSpPr/>
          <p:nvPr/>
        </p:nvSpPr>
        <p:spPr>
          <a:xfrm>
            <a:off x="633574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7" name="Rectangle 356"/>
          <p:cNvSpPr/>
          <p:nvPr/>
        </p:nvSpPr>
        <p:spPr>
          <a:xfrm>
            <a:off x="648338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8" name="Rectangle 357"/>
          <p:cNvSpPr/>
          <p:nvPr/>
        </p:nvSpPr>
        <p:spPr>
          <a:xfrm>
            <a:off x="663101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9" name="Rectangle 358"/>
          <p:cNvSpPr/>
          <p:nvPr/>
        </p:nvSpPr>
        <p:spPr>
          <a:xfrm>
            <a:off x="677865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0" name="Rectangle 359"/>
          <p:cNvSpPr/>
          <p:nvPr/>
        </p:nvSpPr>
        <p:spPr>
          <a:xfrm>
            <a:off x="692629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1" name="Rectangle 360"/>
          <p:cNvSpPr/>
          <p:nvPr/>
        </p:nvSpPr>
        <p:spPr>
          <a:xfrm>
            <a:off x="707392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2" name="Rectangle 361"/>
          <p:cNvSpPr/>
          <p:nvPr/>
        </p:nvSpPr>
        <p:spPr>
          <a:xfrm>
            <a:off x="722156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3" name="Rectangle 362"/>
          <p:cNvSpPr/>
          <p:nvPr/>
        </p:nvSpPr>
        <p:spPr>
          <a:xfrm>
            <a:off x="736920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4" name="Rectangle 363"/>
          <p:cNvSpPr/>
          <p:nvPr/>
        </p:nvSpPr>
        <p:spPr>
          <a:xfrm>
            <a:off x="751683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5" name="Rectangle 364"/>
          <p:cNvSpPr/>
          <p:nvPr/>
        </p:nvSpPr>
        <p:spPr>
          <a:xfrm>
            <a:off x="766447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6" name="Rectangle 365"/>
          <p:cNvSpPr/>
          <p:nvPr/>
        </p:nvSpPr>
        <p:spPr>
          <a:xfrm>
            <a:off x="781211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7" name="Rectangle 366"/>
          <p:cNvSpPr/>
          <p:nvPr/>
        </p:nvSpPr>
        <p:spPr>
          <a:xfrm>
            <a:off x="795975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8" name="Rectangle 367"/>
          <p:cNvSpPr/>
          <p:nvPr/>
        </p:nvSpPr>
        <p:spPr>
          <a:xfrm>
            <a:off x="811849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9" name="Rectangle 368"/>
          <p:cNvSpPr/>
          <p:nvPr/>
        </p:nvSpPr>
        <p:spPr>
          <a:xfrm>
            <a:off x="826613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0" name="Rectangle 369"/>
          <p:cNvSpPr/>
          <p:nvPr/>
        </p:nvSpPr>
        <p:spPr>
          <a:xfrm>
            <a:off x="841377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1" name="Rectangle 370"/>
          <p:cNvSpPr/>
          <p:nvPr/>
        </p:nvSpPr>
        <p:spPr>
          <a:xfrm>
            <a:off x="856140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2" name="Rectangle 371"/>
          <p:cNvSpPr/>
          <p:nvPr/>
        </p:nvSpPr>
        <p:spPr>
          <a:xfrm>
            <a:off x="870904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3" name="Rectangle 372"/>
          <p:cNvSpPr/>
          <p:nvPr/>
        </p:nvSpPr>
        <p:spPr>
          <a:xfrm>
            <a:off x="885668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4" name="Rectangle 373"/>
          <p:cNvSpPr/>
          <p:nvPr/>
        </p:nvSpPr>
        <p:spPr>
          <a:xfrm>
            <a:off x="900431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5" name="Rectangle 374"/>
          <p:cNvSpPr/>
          <p:nvPr/>
        </p:nvSpPr>
        <p:spPr>
          <a:xfrm>
            <a:off x="915195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6" name="Rectangle 375"/>
          <p:cNvSpPr/>
          <p:nvPr/>
        </p:nvSpPr>
        <p:spPr>
          <a:xfrm>
            <a:off x="929959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7" name="Rectangle 376"/>
          <p:cNvSpPr/>
          <p:nvPr/>
        </p:nvSpPr>
        <p:spPr>
          <a:xfrm>
            <a:off x="944722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8" name="Rectangle 377"/>
          <p:cNvSpPr/>
          <p:nvPr/>
        </p:nvSpPr>
        <p:spPr>
          <a:xfrm>
            <a:off x="959486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9" name="Rectangle 378"/>
          <p:cNvSpPr/>
          <p:nvPr/>
        </p:nvSpPr>
        <p:spPr>
          <a:xfrm>
            <a:off x="974250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0" name="Rectangle 379"/>
          <p:cNvSpPr/>
          <p:nvPr/>
        </p:nvSpPr>
        <p:spPr>
          <a:xfrm>
            <a:off x="217968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1" name="Rectangle 380"/>
          <p:cNvSpPr/>
          <p:nvPr/>
        </p:nvSpPr>
        <p:spPr>
          <a:xfrm>
            <a:off x="232732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2" name="Rectangle 381"/>
          <p:cNvSpPr/>
          <p:nvPr/>
        </p:nvSpPr>
        <p:spPr>
          <a:xfrm>
            <a:off x="247496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3" name="Rectangle 382"/>
          <p:cNvSpPr/>
          <p:nvPr/>
        </p:nvSpPr>
        <p:spPr>
          <a:xfrm>
            <a:off x="262260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4" name="Rectangle 383"/>
          <p:cNvSpPr/>
          <p:nvPr/>
        </p:nvSpPr>
        <p:spPr>
          <a:xfrm>
            <a:off x="277023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5" name="Rectangle 384"/>
          <p:cNvSpPr/>
          <p:nvPr/>
        </p:nvSpPr>
        <p:spPr>
          <a:xfrm>
            <a:off x="291787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6" name="Rectangle 385"/>
          <p:cNvSpPr/>
          <p:nvPr/>
        </p:nvSpPr>
        <p:spPr>
          <a:xfrm>
            <a:off x="306551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7" name="Rectangle 386"/>
          <p:cNvSpPr/>
          <p:nvPr/>
        </p:nvSpPr>
        <p:spPr>
          <a:xfrm>
            <a:off x="321314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8" name="Rectangle 387"/>
          <p:cNvSpPr/>
          <p:nvPr/>
        </p:nvSpPr>
        <p:spPr>
          <a:xfrm>
            <a:off x="337189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9" name="Rectangle 388"/>
          <p:cNvSpPr/>
          <p:nvPr/>
        </p:nvSpPr>
        <p:spPr>
          <a:xfrm>
            <a:off x="351953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0" name="Rectangle 389"/>
          <p:cNvSpPr/>
          <p:nvPr/>
        </p:nvSpPr>
        <p:spPr>
          <a:xfrm>
            <a:off x="366716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1" name="Rectangle 390"/>
          <p:cNvSpPr/>
          <p:nvPr/>
        </p:nvSpPr>
        <p:spPr>
          <a:xfrm>
            <a:off x="381480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2" name="Rectangle 391"/>
          <p:cNvSpPr/>
          <p:nvPr/>
        </p:nvSpPr>
        <p:spPr>
          <a:xfrm>
            <a:off x="396244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3" name="Rectangle 392"/>
          <p:cNvSpPr/>
          <p:nvPr/>
        </p:nvSpPr>
        <p:spPr>
          <a:xfrm>
            <a:off x="411007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4" name="Rectangle 393"/>
          <p:cNvSpPr/>
          <p:nvPr/>
        </p:nvSpPr>
        <p:spPr>
          <a:xfrm>
            <a:off x="425771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5" name="Rectangle 394"/>
          <p:cNvSpPr/>
          <p:nvPr/>
        </p:nvSpPr>
        <p:spPr>
          <a:xfrm>
            <a:off x="440535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6" name="Rectangle 395"/>
          <p:cNvSpPr/>
          <p:nvPr/>
        </p:nvSpPr>
        <p:spPr>
          <a:xfrm>
            <a:off x="455299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7" name="Rectangle 396"/>
          <p:cNvSpPr/>
          <p:nvPr/>
        </p:nvSpPr>
        <p:spPr>
          <a:xfrm>
            <a:off x="470062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8" name="Rectangle 397"/>
          <p:cNvSpPr/>
          <p:nvPr/>
        </p:nvSpPr>
        <p:spPr>
          <a:xfrm>
            <a:off x="484826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9" name="Rectangle 398"/>
          <p:cNvSpPr/>
          <p:nvPr/>
        </p:nvSpPr>
        <p:spPr>
          <a:xfrm>
            <a:off x="499590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0" name="Rectangle 399"/>
          <p:cNvSpPr/>
          <p:nvPr/>
        </p:nvSpPr>
        <p:spPr>
          <a:xfrm>
            <a:off x="514353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1" name="Rectangle 400"/>
          <p:cNvSpPr/>
          <p:nvPr/>
        </p:nvSpPr>
        <p:spPr>
          <a:xfrm>
            <a:off x="529117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2" name="Rectangle 401"/>
          <p:cNvSpPr/>
          <p:nvPr/>
        </p:nvSpPr>
        <p:spPr>
          <a:xfrm>
            <a:off x="543881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3" name="Rectangle 402"/>
          <p:cNvSpPr/>
          <p:nvPr/>
        </p:nvSpPr>
        <p:spPr>
          <a:xfrm>
            <a:off x="558644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4" name="Rectangle 403"/>
          <p:cNvSpPr/>
          <p:nvPr/>
        </p:nvSpPr>
        <p:spPr>
          <a:xfrm>
            <a:off x="574519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5" name="Rectangle 404"/>
          <p:cNvSpPr/>
          <p:nvPr/>
        </p:nvSpPr>
        <p:spPr>
          <a:xfrm>
            <a:off x="589283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6" name="Rectangle 405"/>
          <p:cNvSpPr/>
          <p:nvPr/>
        </p:nvSpPr>
        <p:spPr>
          <a:xfrm>
            <a:off x="604046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7" name="Rectangle 406"/>
          <p:cNvSpPr/>
          <p:nvPr/>
        </p:nvSpPr>
        <p:spPr>
          <a:xfrm>
            <a:off x="618810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8" name="Rectangle 407"/>
          <p:cNvSpPr/>
          <p:nvPr/>
        </p:nvSpPr>
        <p:spPr>
          <a:xfrm>
            <a:off x="633574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9" name="Rectangle 408"/>
          <p:cNvSpPr/>
          <p:nvPr/>
        </p:nvSpPr>
        <p:spPr>
          <a:xfrm>
            <a:off x="648338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0" name="Rectangle 409"/>
          <p:cNvSpPr/>
          <p:nvPr/>
        </p:nvSpPr>
        <p:spPr>
          <a:xfrm>
            <a:off x="663101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1" name="Rectangle 410"/>
          <p:cNvSpPr/>
          <p:nvPr/>
        </p:nvSpPr>
        <p:spPr>
          <a:xfrm>
            <a:off x="677865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2" name="Rectangle 411"/>
          <p:cNvSpPr/>
          <p:nvPr/>
        </p:nvSpPr>
        <p:spPr>
          <a:xfrm>
            <a:off x="692629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3" name="Rectangle 412"/>
          <p:cNvSpPr/>
          <p:nvPr/>
        </p:nvSpPr>
        <p:spPr>
          <a:xfrm>
            <a:off x="707392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4" name="Rectangle 413"/>
          <p:cNvSpPr/>
          <p:nvPr/>
        </p:nvSpPr>
        <p:spPr>
          <a:xfrm>
            <a:off x="722156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5" name="Rectangle 414"/>
          <p:cNvSpPr/>
          <p:nvPr/>
        </p:nvSpPr>
        <p:spPr>
          <a:xfrm>
            <a:off x="736920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6" name="Rectangle 415"/>
          <p:cNvSpPr/>
          <p:nvPr/>
        </p:nvSpPr>
        <p:spPr>
          <a:xfrm>
            <a:off x="751683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7" name="Rectangle 416"/>
          <p:cNvSpPr/>
          <p:nvPr/>
        </p:nvSpPr>
        <p:spPr>
          <a:xfrm>
            <a:off x="766447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8" name="Rectangle 417"/>
          <p:cNvSpPr/>
          <p:nvPr/>
        </p:nvSpPr>
        <p:spPr>
          <a:xfrm>
            <a:off x="781211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9" name="Rectangle 418"/>
          <p:cNvSpPr/>
          <p:nvPr/>
        </p:nvSpPr>
        <p:spPr>
          <a:xfrm>
            <a:off x="795975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0" name="Rectangle 419"/>
          <p:cNvSpPr/>
          <p:nvPr/>
        </p:nvSpPr>
        <p:spPr>
          <a:xfrm>
            <a:off x="811849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1" name="Rectangle 420"/>
          <p:cNvSpPr/>
          <p:nvPr/>
        </p:nvSpPr>
        <p:spPr>
          <a:xfrm>
            <a:off x="826613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2" name="Rectangle 421"/>
          <p:cNvSpPr/>
          <p:nvPr/>
        </p:nvSpPr>
        <p:spPr>
          <a:xfrm>
            <a:off x="841377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3" name="Rectangle 422"/>
          <p:cNvSpPr/>
          <p:nvPr/>
        </p:nvSpPr>
        <p:spPr>
          <a:xfrm>
            <a:off x="856140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4" name="Rectangle 423"/>
          <p:cNvSpPr/>
          <p:nvPr/>
        </p:nvSpPr>
        <p:spPr>
          <a:xfrm>
            <a:off x="870904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5" name="Rectangle 424"/>
          <p:cNvSpPr/>
          <p:nvPr/>
        </p:nvSpPr>
        <p:spPr>
          <a:xfrm>
            <a:off x="885668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6" name="Rectangle 425"/>
          <p:cNvSpPr/>
          <p:nvPr/>
        </p:nvSpPr>
        <p:spPr>
          <a:xfrm>
            <a:off x="900431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7" name="Rectangle 426"/>
          <p:cNvSpPr/>
          <p:nvPr/>
        </p:nvSpPr>
        <p:spPr>
          <a:xfrm>
            <a:off x="915195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8" name="Rectangle 427"/>
          <p:cNvSpPr/>
          <p:nvPr/>
        </p:nvSpPr>
        <p:spPr>
          <a:xfrm>
            <a:off x="929959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9" name="Rectangle 428"/>
          <p:cNvSpPr/>
          <p:nvPr/>
        </p:nvSpPr>
        <p:spPr>
          <a:xfrm>
            <a:off x="944722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0" name="Rectangle 429"/>
          <p:cNvSpPr/>
          <p:nvPr/>
        </p:nvSpPr>
        <p:spPr>
          <a:xfrm>
            <a:off x="959486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1" name="Rectangle 430"/>
          <p:cNvSpPr/>
          <p:nvPr/>
        </p:nvSpPr>
        <p:spPr>
          <a:xfrm>
            <a:off x="974250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2" name="Rectangle 431"/>
          <p:cNvSpPr/>
          <p:nvPr/>
        </p:nvSpPr>
        <p:spPr>
          <a:xfrm>
            <a:off x="217968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3" name="Rectangle 432"/>
          <p:cNvSpPr/>
          <p:nvPr/>
        </p:nvSpPr>
        <p:spPr>
          <a:xfrm>
            <a:off x="232732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4" name="Rectangle 433"/>
          <p:cNvSpPr/>
          <p:nvPr/>
        </p:nvSpPr>
        <p:spPr>
          <a:xfrm>
            <a:off x="247496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5" name="Rectangle 434"/>
          <p:cNvSpPr/>
          <p:nvPr/>
        </p:nvSpPr>
        <p:spPr>
          <a:xfrm>
            <a:off x="262260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6" name="Rectangle 435"/>
          <p:cNvSpPr/>
          <p:nvPr/>
        </p:nvSpPr>
        <p:spPr>
          <a:xfrm>
            <a:off x="277023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7" name="Rectangle 436"/>
          <p:cNvSpPr/>
          <p:nvPr/>
        </p:nvSpPr>
        <p:spPr>
          <a:xfrm>
            <a:off x="291787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8" name="Rectangle 437"/>
          <p:cNvSpPr/>
          <p:nvPr/>
        </p:nvSpPr>
        <p:spPr>
          <a:xfrm>
            <a:off x="306551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9" name="Rectangle 438"/>
          <p:cNvSpPr/>
          <p:nvPr/>
        </p:nvSpPr>
        <p:spPr>
          <a:xfrm>
            <a:off x="321314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0" name="Rectangle 439"/>
          <p:cNvSpPr/>
          <p:nvPr/>
        </p:nvSpPr>
        <p:spPr>
          <a:xfrm>
            <a:off x="337189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1" name="Rectangle 440"/>
          <p:cNvSpPr/>
          <p:nvPr/>
        </p:nvSpPr>
        <p:spPr>
          <a:xfrm>
            <a:off x="351953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2" name="Rectangle 441"/>
          <p:cNvSpPr/>
          <p:nvPr/>
        </p:nvSpPr>
        <p:spPr>
          <a:xfrm>
            <a:off x="366716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3" name="Rectangle 442"/>
          <p:cNvSpPr/>
          <p:nvPr/>
        </p:nvSpPr>
        <p:spPr>
          <a:xfrm>
            <a:off x="381480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4" name="Rectangle 443"/>
          <p:cNvSpPr/>
          <p:nvPr/>
        </p:nvSpPr>
        <p:spPr>
          <a:xfrm>
            <a:off x="396244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5" name="Rectangle 444"/>
          <p:cNvSpPr/>
          <p:nvPr/>
        </p:nvSpPr>
        <p:spPr>
          <a:xfrm>
            <a:off x="411007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6" name="Rectangle 445"/>
          <p:cNvSpPr/>
          <p:nvPr/>
        </p:nvSpPr>
        <p:spPr>
          <a:xfrm>
            <a:off x="425771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7" name="Rectangle 446"/>
          <p:cNvSpPr/>
          <p:nvPr/>
        </p:nvSpPr>
        <p:spPr>
          <a:xfrm>
            <a:off x="440535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8" name="Rectangle 447"/>
          <p:cNvSpPr/>
          <p:nvPr/>
        </p:nvSpPr>
        <p:spPr>
          <a:xfrm>
            <a:off x="455299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9" name="Rectangle 448"/>
          <p:cNvSpPr/>
          <p:nvPr/>
        </p:nvSpPr>
        <p:spPr>
          <a:xfrm>
            <a:off x="470062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0" name="Rectangle 449"/>
          <p:cNvSpPr/>
          <p:nvPr/>
        </p:nvSpPr>
        <p:spPr>
          <a:xfrm>
            <a:off x="484826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1" name="Rectangle 450"/>
          <p:cNvSpPr/>
          <p:nvPr/>
        </p:nvSpPr>
        <p:spPr>
          <a:xfrm>
            <a:off x="499590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2" name="Rectangle 451"/>
          <p:cNvSpPr/>
          <p:nvPr/>
        </p:nvSpPr>
        <p:spPr>
          <a:xfrm>
            <a:off x="514353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3" name="Rectangle 452"/>
          <p:cNvSpPr/>
          <p:nvPr/>
        </p:nvSpPr>
        <p:spPr>
          <a:xfrm>
            <a:off x="529117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4" name="Rectangle 453"/>
          <p:cNvSpPr/>
          <p:nvPr/>
        </p:nvSpPr>
        <p:spPr>
          <a:xfrm>
            <a:off x="543881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5" name="Rectangle 454"/>
          <p:cNvSpPr/>
          <p:nvPr/>
        </p:nvSpPr>
        <p:spPr>
          <a:xfrm>
            <a:off x="558644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6" name="Rectangle 455"/>
          <p:cNvSpPr/>
          <p:nvPr/>
        </p:nvSpPr>
        <p:spPr>
          <a:xfrm>
            <a:off x="574519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7" name="Rectangle 456"/>
          <p:cNvSpPr/>
          <p:nvPr/>
        </p:nvSpPr>
        <p:spPr>
          <a:xfrm>
            <a:off x="589283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8" name="Rectangle 457"/>
          <p:cNvSpPr/>
          <p:nvPr/>
        </p:nvSpPr>
        <p:spPr>
          <a:xfrm>
            <a:off x="604046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9" name="Rectangle 458"/>
          <p:cNvSpPr/>
          <p:nvPr/>
        </p:nvSpPr>
        <p:spPr>
          <a:xfrm>
            <a:off x="618810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0" name="Rectangle 459"/>
          <p:cNvSpPr/>
          <p:nvPr/>
        </p:nvSpPr>
        <p:spPr>
          <a:xfrm>
            <a:off x="633574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1" name="Rectangle 460"/>
          <p:cNvSpPr/>
          <p:nvPr/>
        </p:nvSpPr>
        <p:spPr>
          <a:xfrm>
            <a:off x="648338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2" name="Rectangle 461"/>
          <p:cNvSpPr/>
          <p:nvPr/>
        </p:nvSpPr>
        <p:spPr>
          <a:xfrm>
            <a:off x="663101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3" name="Rectangle 462"/>
          <p:cNvSpPr/>
          <p:nvPr/>
        </p:nvSpPr>
        <p:spPr>
          <a:xfrm>
            <a:off x="677865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4" name="Rectangle 463"/>
          <p:cNvSpPr/>
          <p:nvPr/>
        </p:nvSpPr>
        <p:spPr>
          <a:xfrm>
            <a:off x="692629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5" name="Rectangle 464"/>
          <p:cNvSpPr/>
          <p:nvPr/>
        </p:nvSpPr>
        <p:spPr>
          <a:xfrm>
            <a:off x="707392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6" name="Rectangle 465"/>
          <p:cNvSpPr/>
          <p:nvPr/>
        </p:nvSpPr>
        <p:spPr>
          <a:xfrm>
            <a:off x="722156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7" name="Rectangle 466"/>
          <p:cNvSpPr/>
          <p:nvPr/>
        </p:nvSpPr>
        <p:spPr>
          <a:xfrm>
            <a:off x="736920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8" name="Rectangle 467"/>
          <p:cNvSpPr/>
          <p:nvPr/>
        </p:nvSpPr>
        <p:spPr>
          <a:xfrm>
            <a:off x="751683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9" name="Rectangle 468"/>
          <p:cNvSpPr/>
          <p:nvPr/>
        </p:nvSpPr>
        <p:spPr>
          <a:xfrm>
            <a:off x="766447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0" name="Rectangle 469"/>
          <p:cNvSpPr/>
          <p:nvPr/>
        </p:nvSpPr>
        <p:spPr>
          <a:xfrm>
            <a:off x="781211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1" name="Rectangle 470"/>
          <p:cNvSpPr/>
          <p:nvPr/>
        </p:nvSpPr>
        <p:spPr>
          <a:xfrm>
            <a:off x="795975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2" name="Rectangle 471"/>
          <p:cNvSpPr/>
          <p:nvPr/>
        </p:nvSpPr>
        <p:spPr>
          <a:xfrm>
            <a:off x="811849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3" name="Rectangle 472"/>
          <p:cNvSpPr/>
          <p:nvPr/>
        </p:nvSpPr>
        <p:spPr>
          <a:xfrm>
            <a:off x="826613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4" name="Rectangle 473"/>
          <p:cNvSpPr/>
          <p:nvPr/>
        </p:nvSpPr>
        <p:spPr>
          <a:xfrm>
            <a:off x="841377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5" name="Rectangle 474"/>
          <p:cNvSpPr/>
          <p:nvPr/>
        </p:nvSpPr>
        <p:spPr>
          <a:xfrm>
            <a:off x="856140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6" name="Rectangle 475"/>
          <p:cNvSpPr/>
          <p:nvPr/>
        </p:nvSpPr>
        <p:spPr>
          <a:xfrm>
            <a:off x="870904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7" name="Rectangle 476"/>
          <p:cNvSpPr/>
          <p:nvPr/>
        </p:nvSpPr>
        <p:spPr>
          <a:xfrm>
            <a:off x="885668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8" name="Rectangle 477"/>
          <p:cNvSpPr/>
          <p:nvPr/>
        </p:nvSpPr>
        <p:spPr>
          <a:xfrm>
            <a:off x="900431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9" name="Rectangle 478"/>
          <p:cNvSpPr/>
          <p:nvPr/>
        </p:nvSpPr>
        <p:spPr>
          <a:xfrm>
            <a:off x="915195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0" name="Rectangle 479"/>
          <p:cNvSpPr/>
          <p:nvPr/>
        </p:nvSpPr>
        <p:spPr>
          <a:xfrm>
            <a:off x="929959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1" name="Rectangle 480"/>
          <p:cNvSpPr/>
          <p:nvPr/>
        </p:nvSpPr>
        <p:spPr>
          <a:xfrm>
            <a:off x="944722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2" name="Rectangle 481"/>
          <p:cNvSpPr/>
          <p:nvPr/>
        </p:nvSpPr>
        <p:spPr>
          <a:xfrm>
            <a:off x="959486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3" name="Rectangle 482"/>
          <p:cNvSpPr/>
          <p:nvPr/>
        </p:nvSpPr>
        <p:spPr>
          <a:xfrm>
            <a:off x="974250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4" name="Rectangle 483"/>
          <p:cNvSpPr/>
          <p:nvPr/>
        </p:nvSpPr>
        <p:spPr>
          <a:xfrm>
            <a:off x="217968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5" name="Rectangle 484"/>
          <p:cNvSpPr/>
          <p:nvPr/>
        </p:nvSpPr>
        <p:spPr>
          <a:xfrm>
            <a:off x="232732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6" name="Rectangle 485"/>
          <p:cNvSpPr/>
          <p:nvPr/>
        </p:nvSpPr>
        <p:spPr>
          <a:xfrm>
            <a:off x="247496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7" name="Rectangle 486"/>
          <p:cNvSpPr/>
          <p:nvPr/>
        </p:nvSpPr>
        <p:spPr>
          <a:xfrm>
            <a:off x="262260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8" name="Rectangle 487"/>
          <p:cNvSpPr/>
          <p:nvPr/>
        </p:nvSpPr>
        <p:spPr>
          <a:xfrm>
            <a:off x="277023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9" name="Rectangle 488"/>
          <p:cNvSpPr/>
          <p:nvPr/>
        </p:nvSpPr>
        <p:spPr>
          <a:xfrm>
            <a:off x="291787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0" name="Rectangle 489"/>
          <p:cNvSpPr/>
          <p:nvPr/>
        </p:nvSpPr>
        <p:spPr>
          <a:xfrm>
            <a:off x="306551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1" name="Rectangle 490"/>
          <p:cNvSpPr/>
          <p:nvPr/>
        </p:nvSpPr>
        <p:spPr>
          <a:xfrm>
            <a:off x="321314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2" name="Rectangle 491"/>
          <p:cNvSpPr/>
          <p:nvPr/>
        </p:nvSpPr>
        <p:spPr>
          <a:xfrm>
            <a:off x="337189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3" name="Rectangle 492"/>
          <p:cNvSpPr/>
          <p:nvPr/>
        </p:nvSpPr>
        <p:spPr>
          <a:xfrm>
            <a:off x="351953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4" name="Rectangle 493"/>
          <p:cNvSpPr/>
          <p:nvPr/>
        </p:nvSpPr>
        <p:spPr>
          <a:xfrm>
            <a:off x="366716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5" name="Rectangle 494"/>
          <p:cNvSpPr/>
          <p:nvPr/>
        </p:nvSpPr>
        <p:spPr>
          <a:xfrm>
            <a:off x="381480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6" name="Rectangle 495"/>
          <p:cNvSpPr/>
          <p:nvPr/>
        </p:nvSpPr>
        <p:spPr>
          <a:xfrm>
            <a:off x="396244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7" name="Rectangle 496"/>
          <p:cNvSpPr/>
          <p:nvPr/>
        </p:nvSpPr>
        <p:spPr>
          <a:xfrm>
            <a:off x="411007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8" name="Rectangle 497"/>
          <p:cNvSpPr/>
          <p:nvPr/>
        </p:nvSpPr>
        <p:spPr>
          <a:xfrm>
            <a:off x="425771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9" name="Rectangle 498"/>
          <p:cNvSpPr/>
          <p:nvPr/>
        </p:nvSpPr>
        <p:spPr>
          <a:xfrm>
            <a:off x="440535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0" name="Rectangle 499"/>
          <p:cNvSpPr/>
          <p:nvPr/>
        </p:nvSpPr>
        <p:spPr>
          <a:xfrm>
            <a:off x="455299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1" name="Rectangle 500"/>
          <p:cNvSpPr/>
          <p:nvPr/>
        </p:nvSpPr>
        <p:spPr>
          <a:xfrm>
            <a:off x="470062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2" name="Rectangle 501"/>
          <p:cNvSpPr/>
          <p:nvPr/>
        </p:nvSpPr>
        <p:spPr>
          <a:xfrm>
            <a:off x="484826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3" name="Rectangle 502"/>
          <p:cNvSpPr/>
          <p:nvPr/>
        </p:nvSpPr>
        <p:spPr>
          <a:xfrm>
            <a:off x="499590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4" name="Rectangle 503"/>
          <p:cNvSpPr/>
          <p:nvPr/>
        </p:nvSpPr>
        <p:spPr>
          <a:xfrm>
            <a:off x="514353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5" name="Rectangle 504"/>
          <p:cNvSpPr/>
          <p:nvPr/>
        </p:nvSpPr>
        <p:spPr>
          <a:xfrm>
            <a:off x="529117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6" name="Rectangle 505"/>
          <p:cNvSpPr/>
          <p:nvPr/>
        </p:nvSpPr>
        <p:spPr>
          <a:xfrm>
            <a:off x="543881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7" name="Rectangle 506"/>
          <p:cNvSpPr/>
          <p:nvPr/>
        </p:nvSpPr>
        <p:spPr>
          <a:xfrm>
            <a:off x="558644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8" name="Rectangle 507"/>
          <p:cNvSpPr/>
          <p:nvPr/>
        </p:nvSpPr>
        <p:spPr>
          <a:xfrm>
            <a:off x="574519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9" name="Rectangle 508"/>
          <p:cNvSpPr/>
          <p:nvPr/>
        </p:nvSpPr>
        <p:spPr>
          <a:xfrm>
            <a:off x="589283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0" name="Rectangle 509"/>
          <p:cNvSpPr/>
          <p:nvPr/>
        </p:nvSpPr>
        <p:spPr>
          <a:xfrm>
            <a:off x="604046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1" name="Rectangle 510"/>
          <p:cNvSpPr/>
          <p:nvPr/>
        </p:nvSpPr>
        <p:spPr>
          <a:xfrm>
            <a:off x="618810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2" name="Rectangle 511"/>
          <p:cNvSpPr/>
          <p:nvPr/>
        </p:nvSpPr>
        <p:spPr>
          <a:xfrm>
            <a:off x="633574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3" name="Rectangle 512"/>
          <p:cNvSpPr/>
          <p:nvPr/>
        </p:nvSpPr>
        <p:spPr>
          <a:xfrm>
            <a:off x="648338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4" name="Rectangle 513"/>
          <p:cNvSpPr/>
          <p:nvPr/>
        </p:nvSpPr>
        <p:spPr>
          <a:xfrm>
            <a:off x="663101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5" name="Rectangle 514"/>
          <p:cNvSpPr/>
          <p:nvPr/>
        </p:nvSpPr>
        <p:spPr>
          <a:xfrm>
            <a:off x="677865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6" name="Rectangle 515"/>
          <p:cNvSpPr/>
          <p:nvPr/>
        </p:nvSpPr>
        <p:spPr>
          <a:xfrm>
            <a:off x="692629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7" name="Rectangle 516"/>
          <p:cNvSpPr/>
          <p:nvPr/>
        </p:nvSpPr>
        <p:spPr>
          <a:xfrm>
            <a:off x="707392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8" name="Rectangle 517"/>
          <p:cNvSpPr/>
          <p:nvPr/>
        </p:nvSpPr>
        <p:spPr>
          <a:xfrm>
            <a:off x="722156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9" name="Rectangle 518"/>
          <p:cNvSpPr/>
          <p:nvPr/>
        </p:nvSpPr>
        <p:spPr>
          <a:xfrm>
            <a:off x="736920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0" name="Rectangle 519"/>
          <p:cNvSpPr/>
          <p:nvPr/>
        </p:nvSpPr>
        <p:spPr>
          <a:xfrm>
            <a:off x="751683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1" name="Rectangle 520"/>
          <p:cNvSpPr/>
          <p:nvPr/>
        </p:nvSpPr>
        <p:spPr>
          <a:xfrm>
            <a:off x="766447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2" name="Rectangle 521"/>
          <p:cNvSpPr/>
          <p:nvPr/>
        </p:nvSpPr>
        <p:spPr>
          <a:xfrm>
            <a:off x="781211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3" name="Rectangle 522"/>
          <p:cNvSpPr/>
          <p:nvPr/>
        </p:nvSpPr>
        <p:spPr>
          <a:xfrm>
            <a:off x="795975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4" name="Rectangle 523"/>
          <p:cNvSpPr/>
          <p:nvPr/>
        </p:nvSpPr>
        <p:spPr>
          <a:xfrm>
            <a:off x="811849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5" name="Rectangle 524"/>
          <p:cNvSpPr/>
          <p:nvPr/>
        </p:nvSpPr>
        <p:spPr>
          <a:xfrm>
            <a:off x="826613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6" name="Rectangle 525"/>
          <p:cNvSpPr/>
          <p:nvPr/>
        </p:nvSpPr>
        <p:spPr>
          <a:xfrm>
            <a:off x="841377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7" name="Rectangle 526"/>
          <p:cNvSpPr/>
          <p:nvPr/>
        </p:nvSpPr>
        <p:spPr>
          <a:xfrm>
            <a:off x="856140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8" name="Rectangle 527"/>
          <p:cNvSpPr/>
          <p:nvPr/>
        </p:nvSpPr>
        <p:spPr>
          <a:xfrm>
            <a:off x="870904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9" name="Rectangle 528"/>
          <p:cNvSpPr/>
          <p:nvPr/>
        </p:nvSpPr>
        <p:spPr>
          <a:xfrm>
            <a:off x="885668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0" name="Rectangle 529"/>
          <p:cNvSpPr/>
          <p:nvPr/>
        </p:nvSpPr>
        <p:spPr>
          <a:xfrm>
            <a:off x="900431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1" name="Rectangle 530"/>
          <p:cNvSpPr/>
          <p:nvPr/>
        </p:nvSpPr>
        <p:spPr>
          <a:xfrm>
            <a:off x="915195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2" name="Rectangle 531"/>
          <p:cNvSpPr/>
          <p:nvPr/>
        </p:nvSpPr>
        <p:spPr>
          <a:xfrm>
            <a:off x="929959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3" name="Rectangle 532"/>
          <p:cNvSpPr/>
          <p:nvPr/>
        </p:nvSpPr>
        <p:spPr>
          <a:xfrm>
            <a:off x="944722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4" name="Rectangle 533"/>
          <p:cNvSpPr/>
          <p:nvPr/>
        </p:nvSpPr>
        <p:spPr>
          <a:xfrm>
            <a:off x="959486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5" name="Rectangle 534"/>
          <p:cNvSpPr/>
          <p:nvPr/>
        </p:nvSpPr>
        <p:spPr>
          <a:xfrm>
            <a:off x="974250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6" name="Rectangle 535"/>
          <p:cNvSpPr/>
          <p:nvPr/>
        </p:nvSpPr>
        <p:spPr>
          <a:xfrm>
            <a:off x="217968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7" name="Rectangle 536"/>
          <p:cNvSpPr/>
          <p:nvPr/>
        </p:nvSpPr>
        <p:spPr>
          <a:xfrm>
            <a:off x="232732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8" name="Rectangle 537"/>
          <p:cNvSpPr/>
          <p:nvPr/>
        </p:nvSpPr>
        <p:spPr>
          <a:xfrm>
            <a:off x="247496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9" name="Rectangle 538"/>
          <p:cNvSpPr/>
          <p:nvPr/>
        </p:nvSpPr>
        <p:spPr>
          <a:xfrm>
            <a:off x="262260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0" name="Rectangle 539"/>
          <p:cNvSpPr/>
          <p:nvPr/>
        </p:nvSpPr>
        <p:spPr>
          <a:xfrm>
            <a:off x="277023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1" name="Rectangle 540"/>
          <p:cNvSpPr/>
          <p:nvPr/>
        </p:nvSpPr>
        <p:spPr>
          <a:xfrm>
            <a:off x="291787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2" name="Rectangle 541"/>
          <p:cNvSpPr/>
          <p:nvPr/>
        </p:nvSpPr>
        <p:spPr>
          <a:xfrm>
            <a:off x="306551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3" name="Rectangle 542"/>
          <p:cNvSpPr/>
          <p:nvPr/>
        </p:nvSpPr>
        <p:spPr>
          <a:xfrm>
            <a:off x="321314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4" name="Rectangle 543"/>
          <p:cNvSpPr/>
          <p:nvPr/>
        </p:nvSpPr>
        <p:spPr>
          <a:xfrm>
            <a:off x="337189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5" name="Rectangle 544"/>
          <p:cNvSpPr/>
          <p:nvPr/>
        </p:nvSpPr>
        <p:spPr>
          <a:xfrm>
            <a:off x="351953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6" name="Rectangle 545"/>
          <p:cNvSpPr/>
          <p:nvPr/>
        </p:nvSpPr>
        <p:spPr>
          <a:xfrm>
            <a:off x="366716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7" name="Rectangle 546"/>
          <p:cNvSpPr/>
          <p:nvPr/>
        </p:nvSpPr>
        <p:spPr>
          <a:xfrm>
            <a:off x="381480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8" name="Rectangle 547"/>
          <p:cNvSpPr/>
          <p:nvPr/>
        </p:nvSpPr>
        <p:spPr>
          <a:xfrm>
            <a:off x="396244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9" name="Rectangle 548"/>
          <p:cNvSpPr/>
          <p:nvPr/>
        </p:nvSpPr>
        <p:spPr>
          <a:xfrm>
            <a:off x="411007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0" name="Rectangle 549"/>
          <p:cNvSpPr/>
          <p:nvPr/>
        </p:nvSpPr>
        <p:spPr>
          <a:xfrm>
            <a:off x="425771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1" name="Rectangle 550"/>
          <p:cNvSpPr/>
          <p:nvPr/>
        </p:nvSpPr>
        <p:spPr>
          <a:xfrm>
            <a:off x="440535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2" name="Rectangle 551"/>
          <p:cNvSpPr/>
          <p:nvPr/>
        </p:nvSpPr>
        <p:spPr>
          <a:xfrm>
            <a:off x="455299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3" name="Rectangle 552"/>
          <p:cNvSpPr/>
          <p:nvPr/>
        </p:nvSpPr>
        <p:spPr>
          <a:xfrm>
            <a:off x="470062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4" name="Rectangle 553"/>
          <p:cNvSpPr/>
          <p:nvPr/>
        </p:nvSpPr>
        <p:spPr>
          <a:xfrm>
            <a:off x="484826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5" name="Rectangle 554"/>
          <p:cNvSpPr/>
          <p:nvPr/>
        </p:nvSpPr>
        <p:spPr>
          <a:xfrm>
            <a:off x="499590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6" name="Rectangle 555"/>
          <p:cNvSpPr/>
          <p:nvPr/>
        </p:nvSpPr>
        <p:spPr>
          <a:xfrm>
            <a:off x="514353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7" name="Rectangle 556"/>
          <p:cNvSpPr/>
          <p:nvPr/>
        </p:nvSpPr>
        <p:spPr>
          <a:xfrm>
            <a:off x="529117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8" name="Rectangle 557"/>
          <p:cNvSpPr/>
          <p:nvPr/>
        </p:nvSpPr>
        <p:spPr>
          <a:xfrm>
            <a:off x="543881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9" name="Rectangle 558"/>
          <p:cNvSpPr/>
          <p:nvPr/>
        </p:nvSpPr>
        <p:spPr>
          <a:xfrm>
            <a:off x="558644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0" name="Rectangle 559"/>
          <p:cNvSpPr/>
          <p:nvPr/>
        </p:nvSpPr>
        <p:spPr>
          <a:xfrm>
            <a:off x="574519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1" name="Rectangle 560"/>
          <p:cNvSpPr/>
          <p:nvPr/>
        </p:nvSpPr>
        <p:spPr>
          <a:xfrm>
            <a:off x="589283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2" name="Rectangle 561"/>
          <p:cNvSpPr/>
          <p:nvPr/>
        </p:nvSpPr>
        <p:spPr>
          <a:xfrm>
            <a:off x="604046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3" name="Rectangle 562"/>
          <p:cNvSpPr/>
          <p:nvPr/>
        </p:nvSpPr>
        <p:spPr>
          <a:xfrm>
            <a:off x="618810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4" name="Rectangle 563"/>
          <p:cNvSpPr/>
          <p:nvPr/>
        </p:nvSpPr>
        <p:spPr>
          <a:xfrm>
            <a:off x="633574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5" name="Rectangle 564"/>
          <p:cNvSpPr/>
          <p:nvPr/>
        </p:nvSpPr>
        <p:spPr>
          <a:xfrm>
            <a:off x="648338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6" name="Rectangle 565"/>
          <p:cNvSpPr/>
          <p:nvPr/>
        </p:nvSpPr>
        <p:spPr>
          <a:xfrm>
            <a:off x="663101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7" name="Rectangle 566"/>
          <p:cNvSpPr/>
          <p:nvPr/>
        </p:nvSpPr>
        <p:spPr>
          <a:xfrm>
            <a:off x="677865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8" name="Rectangle 567"/>
          <p:cNvSpPr/>
          <p:nvPr/>
        </p:nvSpPr>
        <p:spPr>
          <a:xfrm>
            <a:off x="692629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9" name="Rectangle 568"/>
          <p:cNvSpPr/>
          <p:nvPr/>
        </p:nvSpPr>
        <p:spPr>
          <a:xfrm>
            <a:off x="707392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0" name="Rectangle 569"/>
          <p:cNvSpPr/>
          <p:nvPr/>
        </p:nvSpPr>
        <p:spPr>
          <a:xfrm>
            <a:off x="722156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1" name="Rectangle 570"/>
          <p:cNvSpPr/>
          <p:nvPr/>
        </p:nvSpPr>
        <p:spPr>
          <a:xfrm>
            <a:off x="736920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2" name="Rectangle 571"/>
          <p:cNvSpPr/>
          <p:nvPr/>
        </p:nvSpPr>
        <p:spPr>
          <a:xfrm>
            <a:off x="751683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3" name="Rectangle 572"/>
          <p:cNvSpPr/>
          <p:nvPr/>
        </p:nvSpPr>
        <p:spPr>
          <a:xfrm>
            <a:off x="766447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4" name="Rectangle 573"/>
          <p:cNvSpPr/>
          <p:nvPr/>
        </p:nvSpPr>
        <p:spPr>
          <a:xfrm>
            <a:off x="781211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5" name="Rectangle 574"/>
          <p:cNvSpPr/>
          <p:nvPr/>
        </p:nvSpPr>
        <p:spPr>
          <a:xfrm>
            <a:off x="795975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6" name="Rectangle 575"/>
          <p:cNvSpPr/>
          <p:nvPr/>
        </p:nvSpPr>
        <p:spPr>
          <a:xfrm>
            <a:off x="811849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7" name="Rectangle 576"/>
          <p:cNvSpPr/>
          <p:nvPr/>
        </p:nvSpPr>
        <p:spPr>
          <a:xfrm>
            <a:off x="826613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8" name="Rectangle 577"/>
          <p:cNvSpPr/>
          <p:nvPr/>
        </p:nvSpPr>
        <p:spPr>
          <a:xfrm>
            <a:off x="841377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9" name="Rectangle 578"/>
          <p:cNvSpPr/>
          <p:nvPr/>
        </p:nvSpPr>
        <p:spPr>
          <a:xfrm>
            <a:off x="856140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0" name="Rectangle 579"/>
          <p:cNvSpPr/>
          <p:nvPr/>
        </p:nvSpPr>
        <p:spPr>
          <a:xfrm>
            <a:off x="870904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1" name="Rectangle 580"/>
          <p:cNvSpPr/>
          <p:nvPr/>
        </p:nvSpPr>
        <p:spPr>
          <a:xfrm>
            <a:off x="885668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2" name="Rectangle 581"/>
          <p:cNvSpPr/>
          <p:nvPr/>
        </p:nvSpPr>
        <p:spPr>
          <a:xfrm>
            <a:off x="900431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3" name="Rectangle 582"/>
          <p:cNvSpPr/>
          <p:nvPr/>
        </p:nvSpPr>
        <p:spPr>
          <a:xfrm>
            <a:off x="915195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4" name="Rectangle 583"/>
          <p:cNvSpPr/>
          <p:nvPr/>
        </p:nvSpPr>
        <p:spPr>
          <a:xfrm>
            <a:off x="929959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5" name="Rectangle 584"/>
          <p:cNvSpPr/>
          <p:nvPr/>
        </p:nvSpPr>
        <p:spPr>
          <a:xfrm>
            <a:off x="944722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6" name="Rectangle 585"/>
          <p:cNvSpPr/>
          <p:nvPr/>
        </p:nvSpPr>
        <p:spPr>
          <a:xfrm>
            <a:off x="959486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7" name="Rectangle 586"/>
          <p:cNvSpPr/>
          <p:nvPr/>
        </p:nvSpPr>
        <p:spPr>
          <a:xfrm>
            <a:off x="974250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8" name="Rectangle 587"/>
          <p:cNvSpPr/>
          <p:nvPr/>
        </p:nvSpPr>
        <p:spPr>
          <a:xfrm>
            <a:off x="217968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9" name="Rectangle 588"/>
          <p:cNvSpPr/>
          <p:nvPr/>
        </p:nvSpPr>
        <p:spPr>
          <a:xfrm>
            <a:off x="232732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0" name="Rectangle 589"/>
          <p:cNvSpPr/>
          <p:nvPr/>
        </p:nvSpPr>
        <p:spPr>
          <a:xfrm>
            <a:off x="247496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1" name="Rectangle 590"/>
          <p:cNvSpPr/>
          <p:nvPr/>
        </p:nvSpPr>
        <p:spPr>
          <a:xfrm>
            <a:off x="262260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2" name="Rectangle 591"/>
          <p:cNvSpPr/>
          <p:nvPr/>
        </p:nvSpPr>
        <p:spPr>
          <a:xfrm>
            <a:off x="277023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3" name="Rectangle 592"/>
          <p:cNvSpPr/>
          <p:nvPr/>
        </p:nvSpPr>
        <p:spPr>
          <a:xfrm>
            <a:off x="291787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4" name="Rectangle 593"/>
          <p:cNvSpPr/>
          <p:nvPr/>
        </p:nvSpPr>
        <p:spPr>
          <a:xfrm>
            <a:off x="306551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5" name="Rectangle 594"/>
          <p:cNvSpPr/>
          <p:nvPr/>
        </p:nvSpPr>
        <p:spPr>
          <a:xfrm>
            <a:off x="321314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6" name="Rectangle 595"/>
          <p:cNvSpPr/>
          <p:nvPr/>
        </p:nvSpPr>
        <p:spPr>
          <a:xfrm>
            <a:off x="337189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7" name="Rectangle 596"/>
          <p:cNvSpPr/>
          <p:nvPr/>
        </p:nvSpPr>
        <p:spPr>
          <a:xfrm>
            <a:off x="351953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8" name="Rectangle 597"/>
          <p:cNvSpPr/>
          <p:nvPr/>
        </p:nvSpPr>
        <p:spPr>
          <a:xfrm>
            <a:off x="366716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9" name="Rectangle 598"/>
          <p:cNvSpPr/>
          <p:nvPr/>
        </p:nvSpPr>
        <p:spPr>
          <a:xfrm>
            <a:off x="381480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0" name="Rectangle 599"/>
          <p:cNvSpPr/>
          <p:nvPr/>
        </p:nvSpPr>
        <p:spPr>
          <a:xfrm>
            <a:off x="396244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1" name="Rectangle 600"/>
          <p:cNvSpPr/>
          <p:nvPr/>
        </p:nvSpPr>
        <p:spPr>
          <a:xfrm>
            <a:off x="411007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2" name="Rectangle 601"/>
          <p:cNvSpPr/>
          <p:nvPr/>
        </p:nvSpPr>
        <p:spPr>
          <a:xfrm>
            <a:off x="425771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3" name="Rectangle 602"/>
          <p:cNvSpPr/>
          <p:nvPr/>
        </p:nvSpPr>
        <p:spPr>
          <a:xfrm>
            <a:off x="440535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4" name="Rectangle 603"/>
          <p:cNvSpPr/>
          <p:nvPr/>
        </p:nvSpPr>
        <p:spPr>
          <a:xfrm>
            <a:off x="455299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5" name="Rectangle 604"/>
          <p:cNvSpPr/>
          <p:nvPr/>
        </p:nvSpPr>
        <p:spPr>
          <a:xfrm>
            <a:off x="470062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6" name="Rectangle 605"/>
          <p:cNvSpPr/>
          <p:nvPr/>
        </p:nvSpPr>
        <p:spPr>
          <a:xfrm>
            <a:off x="484826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7" name="Rectangle 606"/>
          <p:cNvSpPr/>
          <p:nvPr/>
        </p:nvSpPr>
        <p:spPr>
          <a:xfrm>
            <a:off x="499590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8" name="Rectangle 607"/>
          <p:cNvSpPr/>
          <p:nvPr/>
        </p:nvSpPr>
        <p:spPr>
          <a:xfrm>
            <a:off x="514353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9" name="Rectangle 608"/>
          <p:cNvSpPr/>
          <p:nvPr/>
        </p:nvSpPr>
        <p:spPr>
          <a:xfrm>
            <a:off x="529117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0" name="Rectangle 609"/>
          <p:cNvSpPr/>
          <p:nvPr/>
        </p:nvSpPr>
        <p:spPr>
          <a:xfrm>
            <a:off x="543881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1" name="Rectangle 610"/>
          <p:cNvSpPr/>
          <p:nvPr/>
        </p:nvSpPr>
        <p:spPr>
          <a:xfrm>
            <a:off x="558644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2" name="Rectangle 611"/>
          <p:cNvSpPr/>
          <p:nvPr/>
        </p:nvSpPr>
        <p:spPr>
          <a:xfrm>
            <a:off x="574519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3" name="Rectangle 612"/>
          <p:cNvSpPr/>
          <p:nvPr/>
        </p:nvSpPr>
        <p:spPr>
          <a:xfrm>
            <a:off x="589283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4" name="Rectangle 613"/>
          <p:cNvSpPr/>
          <p:nvPr/>
        </p:nvSpPr>
        <p:spPr>
          <a:xfrm>
            <a:off x="604046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5" name="Rectangle 614"/>
          <p:cNvSpPr/>
          <p:nvPr/>
        </p:nvSpPr>
        <p:spPr>
          <a:xfrm>
            <a:off x="618810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6" name="Rectangle 615"/>
          <p:cNvSpPr/>
          <p:nvPr/>
        </p:nvSpPr>
        <p:spPr>
          <a:xfrm>
            <a:off x="633574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7" name="Rectangle 616"/>
          <p:cNvSpPr/>
          <p:nvPr/>
        </p:nvSpPr>
        <p:spPr>
          <a:xfrm>
            <a:off x="648338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8" name="Rectangle 617"/>
          <p:cNvSpPr/>
          <p:nvPr/>
        </p:nvSpPr>
        <p:spPr>
          <a:xfrm>
            <a:off x="663101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9" name="Rectangle 618"/>
          <p:cNvSpPr/>
          <p:nvPr/>
        </p:nvSpPr>
        <p:spPr>
          <a:xfrm>
            <a:off x="677865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0" name="Rectangle 619"/>
          <p:cNvSpPr/>
          <p:nvPr/>
        </p:nvSpPr>
        <p:spPr>
          <a:xfrm>
            <a:off x="692629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1" name="Rectangle 620"/>
          <p:cNvSpPr/>
          <p:nvPr/>
        </p:nvSpPr>
        <p:spPr>
          <a:xfrm>
            <a:off x="707392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2" name="Rectangle 621"/>
          <p:cNvSpPr/>
          <p:nvPr/>
        </p:nvSpPr>
        <p:spPr>
          <a:xfrm>
            <a:off x="722156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3" name="Rectangle 622"/>
          <p:cNvSpPr/>
          <p:nvPr/>
        </p:nvSpPr>
        <p:spPr>
          <a:xfrm>
            <a:off x="736920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4" name="Rectangle 623"/>
          <p:cNvSpPr/>
          <p:nvPr/>
        </p:nvSpPr>
        <p:spPr>
          <a:xfrm>
            <a:off x="751683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5" name="Rectangle 624"/>
          <p:cNvSpPr/>
          <p:nvPr/>
        </p:nvSpPr>
        <p:spPr>
          <a:xfrm>
            <a:off x="766447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6" name="Rectangle 625"/>
          <p:cNvSpPr/>
          <p:nvPr/>
        </p:nvSpPr>
        <p:spPr>
          <a:xfrm>
            <a:off x="781211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7" name="Rectangle 626"/>
          <p:cNvSpPr/>
          <p:nvPr/>
        </p:nvSpPr>
        <p:spPr>
          <a:xfrm>
            <a:off x="795975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8" name="Rectangle 627"/>
          <p:cNvSpPr/>
          <p:nvPr/>
        </p:nvSpPr>
        <p:spPr>
          <a:xfrm>
            <a:off x="811849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9" name="Rectangle 628"/>
          <p:cNvSpPr/>
          <p:nvPr/>
        </p:nvSpPr>
        <p:spPr>
          <a:xfrm>
            <a:off x="826613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0" name="Rectangle 629"/>
          <p:cNvSpPr/>
          <p:nvPr/>
        </p:nvSpPr>
        <p:spPr>
          <a:xfrm>
            <a:off x="841377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1" name="Rectangle 630"/>
          <p:cNvSpPr/>
          <p:nvPr/>
        </p:nvSpPr>
        <p:spPr>
          <a:xfrm>
            <a:off x="856140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2" name="Rectangle 631"/>
          <p:cNvSpPr/>
          <p:nvPr/>
        </p:nvSpPr>
        <p:spPr>
          <a:xfrm>
            <a:off x="870904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3" name="Rectangle 632"/>
          <p:cNvSpPr/>
          <p:nvPr/>
        </p:nvSpPr>
        <p:spPr>
          <a:xfrm>
            <a:off x="885668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4" name="Rectangle 633"/>
          <p:cNvSpPr/>
          <p:nvPr/>
        </p:nvSpPr>
        <p:spPr>
          <a:xfrm>
            <a:off x="900431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5" name="Rectangle 634"/>
          <p:cNvSpPr/>
          <p:nvPr/>
        </p:nvSpPr>
        <p:spPr>
          <a:xfrm>
            <a:off x="915195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6" name="Rectangle 635"/>
          <p:cNvSpPr/>
          <p:nvPr/>
        </p:nvSpPr>
        <p:spPr>
          <a:xfrm>
            <a:off x="929959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7" name="Rectangle 636"/>
          <p:cNvSpPr/>
          <p:nvPr/>
        </p:nvSpPr>
        <p:spPr>
          <a:xfrm>
            <a:off x="944722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8" name="Rectangle 637"/>
          <p:cNvSpPr/>
          <p:nvPr/>
        </p:nvSpPr>
        <p:spPr>
          <a:xfrm>
            <a:off x="959486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9" name="Rectangle 638"/>
          <p:cNvSpPr/>
          <p:nvPr/>
        </p:nvSpPr>
        <p:spPr>
          <a:xfrm>
            <a:off x="974250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0" name="Rectangle 639"/>
          <p:cNvSpPr/>
          <p:nvPr/>
        </p:nvSpPr>
        <p:spPr>
          <a:xfrm>
            <a:off x="217968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1" name="Rectangle 640"/>
          <p:cNvSpPr/>
          <p:nvPr/>
        </p:nvSpPr>
        <p:spPr>
          <a:xfrm>
            <a:off x="232732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2" name="Rectangle 641"/>
          <p:cNvSpPr/>
          <p:nvPr/>
        </p:nvSpPr>
        <p:spPr>
          <a:xfrm>
            <a:off x="247496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3" name="Rectangle 642"/>
          <p:cNvSpPr/>
          <p:nvPr/>
        </p:nvSpPr>
        <p:spPr>
          <a:xfrm>
            <a:off x="262260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4" name="Rectangle 643"/>
          <p:cNvSpPr/>
          <p:nvPr/>
        </p:nvSpPr>
        <p:spPr>
          <a:xfrm>
            <a:off x="277023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5" name="Rectangle 644"/>
          <p:cNvSpPr/>
          <p:nvPr/>
        </p:nvSpPr>
        <p:spPr>
          <a:xfrm>
            <a:off x="291787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6" name="Rectangle 645"/>
          <p:cNvSpPr/>
          <p:nvPr/>
        </p:nvSpPr>
        <p:spPr>
          <a:xfrm>
            <a:off x="306551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7" name="Rectangle 646"/>
          <p:cNvSpPr/>
          <p:nvPr/>
        </p:nvSpPr>
        <p:spPr>
          <a:xfrm>
            <a:off x="321314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8" name="Rectangle 647"/>
          <p:cNvSpPr/>
          <p:nvPr/>
        </p:nvSpPr>
        <p:spPr>
          <a:xfrm>
            <a:off x="337189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9" name="Rectangle 648"/>
          <p:cNvSpPr/>
          <p:nvPr/>
        </p:nvSpPr>
        <p:spPr>
          <a:xfrm>
            <a:off x="351953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0" name="Rectangle 649"/>
          <p:cNvSpPr/>
          <p:nvPr/>
        </p:nvSpPr>
        <p:spPr>
          <a:xfrm>
            <a:off x="366716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1" name="Rectangle 650"/>
          <p:cNvSpPr/>
          <p:nvPr/>
        </p:nvSpPr>
        <p:spPr>
          <a:xfrm>
            <a:off x="381480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2" name="Rectangle 651"/>
          <p:cNvSpPr/>
          <p:nvPr/>
        </p:nvSpPr>
        <p:spPr>
          <a:xfrm>
            <a:off x="396244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3" name="Rectangle 652"/>
          <p:cNvSpPr/>
          <p:nvPr/>
        </p:nvSpPr>
        <p:spPr>
          <a:xfrm>
            <a:off x="411007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4" name="Rectangle 653"/>
          <p:cNvSpPr/>
          <p:nvPr/>
        </p:nvSpPr>
        <p:spPr>
          <a:xfrm>
            <a:off x="425771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5" name="Rectangle 654"/>
          <p:cNvSpPr/>
          <p:nvPr/>
        </p:nvSpPr>
        <p:spPr>
          <a:xfrm>
            <a:off x="440535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6" name="Rectangle 655"/>
          <p:cNvSpPr/>
          <p:nvPr/>
        </p:nvSpPr>
        <p:spPr>
          <a:xfrm>
            <a:off x="455299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7" name="Rectangle 656"/>
          <p:cNvSpPr/>
          <p:nvPr/>
        </p:nvSpPr>
        <p:spPr>
          <a:xfrm>
            <a:off x="470062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8" name="Rectangle 657"/>
          <p:cNvSpPr/>
          <p:nvPr/>
        </p:nvSpPr>
        <p:spPr>
          <a:xfrm>
            <a:off x="484826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9" name="Rectangle 658"/>
          <p:cNvSpPr/>
          <p:nvPr/>
        </p:nvSpPr>
        <p:spPr>
          <a:xfrm>
            <a:off x="499590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0" name="Rectangle 659"/>
          <p:cNvSpPr/>
          <p:nvPr/>
        </p:nvSpPr>
        <p:spPr>
          <a:xfrm>
            <a:off x="514353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1" name="Rectangle 660"/>
          <p:cNvSpPr/>
          <p:nvPr/>
        </p:nvSpPr>
        <p:spPr>
          <a:xfrm>
            <a:off x="529117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2" name="Rectangle 661"/>
          <p:cNvSpPr/>
          <p:nvPr/>
        </p:nvSpPr>
        <p:spPr>
          <a:xfrm>
            <a:off x="543881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3" name="Rectangle 662"/>
          <p:cNvSpPr/>
          <p:nvPr/>
        </p:nvSpPr>
        <p:spPr>
          <a:xfrm>
            <a:off x="558644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4" name="Rectangle 663"/>
          <p:cNvSpPr/>
          <p:nvPr/>
        </p:nvSpPr>
        <p:spPr>
          <a:xfrm>
            <a:off x="574519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5" name="Rectangle 664"/>
          <p:cNvSpPr/>
          <p:nvPr/>
        </p:nvSpPr>
        <p:spPr>
          <a:xfrm>
            <a:off x="589283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6" name="Rectangle 665"/>
          <p:cNvSpPr/>
          <p:nvPr/>
        </p:nvSpPr>
        <p:spPr>
          <a:xfrm>
            <a:off x="604046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7" name="Rectangle 666"/>
          <p:cNvSpPr/>
          <p:nvPr/>
        </p:nvSpPr>
        <p:spPr>
          <a:xfrm>
            <a:off x="618810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8" name="Rectangle 667"/>
          <p:cNvSpPr/>
          <p:nvPr/>
        </p:nvSpPr>
        <p:spPr>
          <a:xfrm>
            <a:off x="633574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9" name="Rectangle 668"/>
          <p:cNvSpPr/>
          <p:nvPr/>
        </p:nvSpPr>
        <p:spPr>
          <a:xfrm>
            <a:off x="648338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0" name="Rectangle 669"/>
          <p:cNvSpPr/>
          <p:nvPr/>
        </p:nvSpPr>
        <p:spPr>
          <a:xfrm>
            <a:off x="663101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1" name="Rectangle 670"/>
          <p:cNvSpPr/>
          <p:nvPr/>
        </p:nvSpPr>
        <p:spPr>
          <a:xfrm>
            <a:off x="677865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2" name="Rectangle 671"/>
          <p:cNvSpPr/>
          <p:nvPr/>
        </p:nvSpPr>
        <p:spPr>
          <a:xfrm>
            <a:off x="692629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3" name="Rectangle 672"/>
          <p:cNvSpPr/>
          <p:nvPr/>
        </p:nvSpPr>
        <p:spPr>
          <a:xfrm>
            <a:off x="707392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4" name="Rectangle 673"/>
          <p:cNvSpPr/>
          <p:nvPr/>
        </p:nvSpPr>
        <p:spPr>
          <a:xfrm>
            <a:off x="722156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5" name="Rectangle 674"/>
          <p:cNvSpPr/>
          <p:nvPr/>
        </p:nvSpPr>
        <p:spPr>
          <a:xfrm>
            <a:off x="736920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6" name="Rectangle 675"/>
          <p:cNvSpPr/>
          <p:nvPr/>
        </p:nvSpPr>
        <p:spPr>
          <a:xfrm>
            <a:off x="751683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7" name="Rectangle 676"/>
          <p:cNvSpPr/>
          <p:nvPr/>
        </p:nvSpPr>
        <p:spPr>
          <a:xfrm>
            <a:off x="766447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8" name="Rectangle 677"/>
          <p:cNvSpPr/>
          <p:nvPr/>
        </p:nvSpPr>
        <p:spPr>
          <a:xfrm>
            <a:off x="781211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9" name="Rectangle 678"/>
          <p:cNvSpPr/>
          <p:nvPr/>
        </p:nvSpPr>
        <p:spPr>
          <a:xfrm>
            <a:off x="795975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0" name="Rectangle 679"/>
          <p:cNvSpPr/>
          <p:nvPr/>
        </p:nvSpPr>
        <p:spPr>
          <a:xfrm>
            <a:off x="811849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1" name="Rectangle 680"/>
          <p:cNvSpPr/>
          <p:nvPr/>
        </p:nvSpPr>
        <p:spPr>
          <a:xfrm>
            <a:off x="826613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2" name="Rectangle 681"/>
          <p:cNvSpPr/>
          <p:nvPr/>
        </p:nvSpPr>
        <p:spPr>
          <a:xfrm>
            <a:off x="841377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3" name="Rectangle 682"/>
          <p:cNvSpPr/>
          <p:nvPr/>
        </p:nvSpPr>
        <p:spPr>
          <a:xfrm>
            <a:off x="856140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4" name="Rectangle 683"/>
          <p:cNvSpPr/>
          <p:nvPr/>
        </p:nvSpPr>
        <p:spPr>
          <a:xfrm>
            <a:off x="870904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5" name="Rectangle 684"/>
          <p:cNvSpPr/>
          <p:nvPr/>
        </p:nvSpPr>
        <p:spPr>
          <a:xfrm>
            <a:off x="885668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6" name="Rectangle 685"/>
          <p:cNvSpPr/>
          <p:nvPr/>
        </p:nvSpPr>
        <p:spPr>
          <a:xfrm>
            <a:off x="900431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7" name="Rectangle 686"/>
          <p:cNvSpPr/>
          <p:nvPr/>
        </p:nvSpPr>
        <p:spPr>
          <a:xfrm>
            <a:off x="915195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8" name="Rectangle 687"/>
          <p:cNvSpPr/>
          <p:nvPr/>
        </p:nvSpPr>
        <p:spPr>
          <a:xfrm>
            <a:off x="929959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9" name="Rectangle 688"/>
          <p:cNvSpPr/>
          <p:nvPr/>
        </p:nvSpPr>
        <p:spPr>
          <a:xfrm>
            <a:off x="944722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0" name="Rectangle 689"/>
          <p:cNvSpPr/>
          <p:nvPr/>
        </p:nvSpPr>
        <p:spPr>
          <a:xfrm>
            <a:off x="959486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1" name="Rectangle 690"/>
          <p:cNvSpPr/>
          <p:nvPr/>
        </p:nvSpPr>
        <p:spPr>
          <a:xfrm>
            <a:off x="974250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2" name="Rectangle 691"/>
          <p:cNvSpPr/>
          <p:nvPr/>
        </p:nvSpPr>
        <p:spPr>
          <a:xfrm>
            <a:off x="217968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3" name="Rectangle 692"/>
          <p:cNvSpPr/>
          <p:nvPr/>
        </p:nvSpPr>
        <p:spPr>
          <a:xfrm>
            <a:off x="232732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4" name="Rectangle 693"/>
          <p:cNvSpPr/>
          <p:nvPr/>
        </p:nvSpPr>
        <p:spPr>
          <a:xfrm>
            <a:off x="247496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5" name="Rectangle 694"/>
          <p:cNvSpPr/>
          <p:nvPr/>
        </p:nvSpPr>
        <p:spPr>
          <a:xfrm>
            <a:off x="262260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6" name="Rectangle 695"/>
          <p:cNvSpPr/>
          <p:nvPr/>
        </p:nvSpPr>
        <p:spPr>
          <a:xfrm>
            <a:off x="277023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7" name="Rectangle 696"/>
          <p:cNvSpPr/>
          <p:nvPr/>
        </p:nvSpPr>
        <p:spPr>
          <a:xfrm>
            <a:off x="291787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8" name="Rectangle 697"/>
          <p:cNvSpPr/>
          <p:nvPr/>
        </p:nvSpPr>
        <p:spPr>
          <a:xfrm>
            <a:off x="306551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9" name="Rectangle 698"/>
          <p:cNvSpPr/>
          <p:nvPr/>
        </p:nvSpPr>
        <p:spPr>
          <a:xfrm>
            <a:off x="321314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0" name="Rectangle 699"/>
          <p:cNvSpPr/>
          <p:nvPr/>
        </p:nvSpPr>
        <p:spPr>
          <a:xfrm>
            <a:off x="337189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1" name="Rectangle 700"/>
          <p:cNvSpPr/>
          <p:nvPr/>
        </p:nvSpPr>
        <p:spPr>
          <a:xfrm>
            <a:off x="351953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2" name="Rectangle 701"/>
          <p:cNvSpPr/>
          <p:nvPr/>
        </p:nvSpPr>
        <p:spPr>
          <a:xfrm>
            <a:off x="366716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3" name="Rectangle 702"/>
          <p:cNvSpPr/>
          <p:nvPr/>
        </p:nvSpPr>
        <p:spPr>
          <a:xfrm>
            <a:off x="381480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4" name="Rectangle 703"/>
          <p:cNvSpPr/>
          <p:nvPr/>
        </p:nvSpPr>
        <p:spPr>
          <a:xfrm>
            <a:off x="396244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5" name="Rectangle 704"/>
          <p:cNvSpPr/>
          <p:nvPr/>
        </p:nvSpPr>
        <p:spPr>
          <a:xfrm>
            <a:off x="411007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6" name="Rectangle 705"/>
          <p:cNvSpPr/>
          <p:nvPr/>
        </p:nvSpPr>
        <p:spPr>
          <a:xfrm>
            <a:off x="425771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7" name="Rectangle 706"/>
          <p:cNvSpPr/>
          <p:nvPr/>
        </p:nvSpPr>
        <p:spPr>
          <a:xfrm>
            <a:off x="440535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8" name="Rectangle 707"/>
          <p:cNvSpPr/>
          <p:nvPr/>
        </p:nvSpPr>
        <p:spPr>
          <a:xfrm>
            <a:off x="455299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9" name="Rectangle 708"/>
          <p:cNvSpPr/>
          <p:nvPr/>
        </p:nvSpPr>
        <p:spPr>
          <a:xfrm>
            <a:off x="470062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0" name="Rectangle 709"/>
          <p:cNvSpPr/>
          <p:nvPr/>
        </p:nvSpPr>
        <p:spPr>
          <a:xfrm>
            <a:off x="484826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1" name="Rectangle 710"/>
          <p:cNvSpPr/>
          <p:nvPr/>
        </p:nvSpPr>
        <p:spPr>
          <a:xfrm>
            <a:off x="499590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2" name="Rectangle 711"/>
          <p:cNvSpPr/>
          <p:nvPr/>
        </p:nvSpPr>
        <p:spPr>
          <a:xfrm>
            <a:off x="514353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3" name="Rectangle 712"/>
          <p:cNvSpPr/>
          <p:nvPr/>
        </p:nvSpPr>
        <p:spPr>
          <a:xfrm>
            <a:off x="529117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4" name="Rectangle 713"/>
          <p:cNvSpPr/>
          <p:nvPr/>
        </p:nvSpPr>
        <p:spPr>
          <a:xfrm>
            <a:off x="543881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5" name="Rectangle 714"/>
          <p:cNvSpPr/>
          <p:nvPr/>
        </p:nvSpPr>
        <p:spPr>
          <a:xfrm>
            <a:off x="558644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6" name="Rectangle 715"/>
          <p:cNvSpPr/>
          <p:nvPr/>
        </p:nvSpPr>
        <p:spPr>
          <a:xfrm>
            <a:off x="574519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" name="Rectangle 716"/>
          <p:cNvSpPr/>
          <p:nvPr/>
        </p:nvSpPr>
        <p:spPr>
          <a:xfrm>
            <a:off x="589283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8" name="Rectangle 717"/>
          <p:cNvSpPr/>
          <p:nvPr/>
        </p:nvSpPr>
        <p:spPr>
          <a:xfrm>
            <a:off x="604046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9" name="Rectangle 718"/>
          <p:cNvSpPr/>
          <p:nvPr/>
        </p:nvSpPr>
        <p:spPr>
          <a:xfrm>
            <a:off x="618810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0" name="Rectangle 719"/>
          <p:cNvSpPr/>
          <p:nvPr/>
        </p:nvSpPr>
        <p:spPr>
          <a:xfrm>
            <a:off x="633574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1" name="Rectangle 720"/>
          <p:cNvSpPr/>
          <p:nvPr/>
        </p:nvSpPr>
        <p:spPr>
          <a:xfrm>
            <a:off x="648338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2" name="Rectangle 721"/>
          <p:cNvSpPr/>
          <p:nvPr/>
        </p:nvSpPr>
        <p:spPr>
          <a:xfrm>
            <a:off x="663101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3" name="Rectangle 722"/>
          <p:cNvSpPr/>
          <p:nvPr/>
        </p:nvSpPr>
        <p:spPr>
          <a:xfrm>
            <a:off x="677865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4" name="Rectangle 723"/>
          <p:cNvSpPr/>
          <p:nvPr/>
        </p:nvSpPr>
        <p:spPr>
          <a:xfrm>
            <a:off x="692629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5" name="Rectangle 724"/>
          <p:cNvSpPr/>
          <p:nvPr/>
        </p:nvSpPr>
        <p:spPr>
          <a:xfrm>
            <a:off x="707392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6" name="Rectangle 725"/>
          <p:cNvSpPr/>
          <p:nvPr/>
        </p:nvSpPr>
        <p:spPr>
          <a:xfrm>
            <a:off x="722156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7" name="Rectangle 726"/>
          <p:cNvSpPr/>
          <p:nvPr/>
        </p:nvSpPr>
        <p:spPr>
          <a:xfrm>
            <a:off x="736920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8" name="Rectangle 727"/>
          <p:cNvSpPr/>
          <p:nvPr/>
        </p:nvSpPr>
        <p:spPr>
          <a:xfrm>
            <a:off x="751683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9" name="Rectangle 728"/>
          <p:cNvSpPr/>
          <p:nvPr/>
        </p:nvSpPr>
        <p:spPr>
          <a:xfrm>
            <a:off x="766447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0" name="Rectangle 729"/>
          <p:cNvSpPr/>
          <p:nvPr/>
        </p:nvSpPr>
        <p:spPr>
          <a:xfrm>
            <a:off x="781211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1" name="Rectangle 730"/>
          <p:cNvSpPr/>
          <p:nvPr/>
        </p:nvSpPr>
        <p:spPr>
          <a:xfrm>
            <a:off x="795975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2" name="Rectangle 731"/>
          <p:cNvSpPr/>
          <p:nvPr/>
        </p:nvSpPr>
        <p:spPr>
          <a:xfrm>
            <a:off x="811849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3" name="Rectangle 732"/>
          <p:cNvSpPr/>
          <p:nvPr/>
        </p:nvSpPr>
        <p:spPr>
          <a:xfrm>
            <a:off x="826613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4" name="Rectangle 733"/>
          <p:cNvSpPr/>
          <p:nvPr/>
        </p:nvSpPr>
        <p:spPr>
          <a:xfrm>
            <a:off x="841377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5" name="Rectangle 734"/>
          <p:cNvSpPr/>
          <p:nvPr/>
        </p:nvSpPr>
        <p:spPr>
          <a:xfrm>
            <a:off x="856140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6" name="Rectangle 735"/>
          <p:cNvSpPr/>
          <p:nvPr/>
        </p:nvSpPr>
        <p:spPr>
          <a:xfrm>
            <a:off x="870904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7" name="Rectangle 736"/>
          <p:cNvSpPr/>
          <p:nvPr/>
        </p:nvSpPr>
        <p:spPr>
          <a:xfrm>
            <a:off x="885668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8" name="Rectangle 737"/>
          <p:cNvSpPr/>
          <p:nvPr/>
        </p:nvSpPr>
        <p:spPr>
          <a:xfrm>
            <a:off x="900431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9" name="Rectangle 738"/>
          <p:cNvSpPr/>
          <p:nvPr/>
        </p:nvSpPr>
        <p:spPr>
          <a:xfrm>
            <a:off x="915195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0" name="Rectangle 739"/>
          <p:cNvSpPr/>
          <p:nvPr/>
        </p:nvSpPr>
        <p:spPr>
          <a:xfrm>
            <a:off x="929959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1" name="Rectangle 740"/>
          <p:cNvSpPr/>
          <p:nvPr/>
        </p:nvSpPr>
        <p:spPr>
          <a:xfrm>
            <a:off x="944722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2" name="Rectangle 741"/>
          <p:cNvSpPr/>
          <p:nvPr/>
        </p:nvSpPr>
        <p:spPr>
          <a:xfrm>
            <a:off x="959486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3" name="Rectangle 742"/>
          <p:cNvSpPr/>
          <p:nvPr/>
        </p:nvSpPr>
        <p:spPr>
          <a:xfrm>
            <a:off x="974250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4" name="Rectangle 743"/>
          <p:cNvSpPr/>
          <p:nvPr/>
        </p:nvSpPr>
        <p:spPr>
          <a:xfrm>
            <a:off x="217968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5" name="Rectangle 744"/>
          <p:cNvSpPr/>
          <p:nvPr/>
        </p:nvSpPr>
        <p:spPr>
          <a:xfrm>
            <a:off x="232732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6" name="Rectangle 745"/>
          <p:cNvSpPr/>
          <p:nvPr/>
        </p:nvSpPr>
        <p:spPr>
          <a:xfrm>
            <a:off x="247496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7" name="Rectangle 746"/>
          <p:cNvSpPr/>
          <p:nvPr/>
        </p:nvSpPr>
        <p:spPr>
          <a:xfrm>
            <a:off x="262260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8" name="Rectangle 747"/>
          <p:cNvSpPr/>
          <p:nvPr/>
        </p:nvSpPr>
        <p:spPr>
          <a:xfrm>
            <a:off x="2770237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9" name="Rectangle 748"/>
          <p:cNvSpPr/>
          <p:nvPr/>
        </p:nvSpPr>
        <p:spPr>
          <a:xfrm>
            <a:off x="291787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0" name="Rectangle 749"/>
          <p:cNvSpPr/>
          <p:nvPr/>
        </p:nvSpPr>
        <p:spPr>
          <a:xfrm>
            <a:off x="306551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1" name="Rectangle 750"/>
          <p:cNvSpPr/>
          <p:nvPr/>
        </p:nvSpPr>
        <p:spPr>
          <a:xfrm>
            <a:off x="321314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2" name="Rectangle 751"/>
          <p:cNvSpPr/>
          <p:nvPr/>
        </p:nvSpPr>
        <p:spPr>
          <a:xfrm>
            <a:off x="337189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3" name="Rectangle 752"/>
          <p:cNvSpPr/>
          <p:nvPr/>
        </p:nvSpPr>
        <p:spPr>
          <a:xfrm>
            <a:off x="351953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4" name="Rectangle 753"/>
          <p:cNvSpPr/>
          <p:nvPr/>
        </p:nvSpPr>
        <p:spPr>
          <a:xfrm>
            <a:off x="366716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5" name="Rectangle 754"/>
          <p:cNvSpPr/>
          <p:nvPr/>
        </p:nvSpPr>
        <p:spPr>
          <a:xfrm>
            <a:off x="381480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6" name="Rectangle 755"/>
          <p:cNvSpPr/>
          <p:nvPr/>
        </p:nvSpPr>
        <p:spPr>
          <a:xfrm>
            <a:off x="396244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7" name="Rectangle 756"/>
          <p:cNvSpPr/>
          <p:nvPr/>
        </p:nvSpPr>
        <p:spPr>
          <a:xfrm>
            <a:off x="411007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8" name="Rectangle 757"/>
          <p:cNvSpPr/>
          <p:nvPr/>
        </p:nvSpPr>
        <p:spPr>
          <a:xfrm>
            <a:off x="425771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9" name="Rectangle 758"/>
          <p:cNvSpPr/>
          <p:nvPr/>
        </p:nvSpPr>
        <p:spPr>
          <a:xfrm>
            <a:off x="440535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0" name="Rectangle 759"/>
          <p:cNvSpPr/>
          <p:nvPr/>
        </p:nvSpPr>
        <p:spPr>
          <a:xfrm>
            <a:off x="455299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1" name="Rectangle 760"/>
          <p:cNvSpPr/>
          <p:nvPr/>
        </p:nvSpPr>
        <p:spPr>
          <a:xfrm>
            <a:off x="4700627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2" name="Rectangle 761"/>
          <p:cNvSpPr/>
          <p:nvPr/>
        </p:nvSpPr>
        <p:spPr>
          <a:xfrm>
            <a:off x="484826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3" name="Rectangle 762"/>
          <p:cNvSpPr/>
          <p:nvPr/>
        </p:nvSpPr>
        <p:spPr>
          <a:xfrm>
            <a:off x="499590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4" name="Rectangle 763"/>
          <p:cNvSpPr/>
          <p:nvPr/>
        </p:nvSpPr>
        <p:spPr>
          <a:xfrm>
            <a:off x="514353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5" name="Rectangle 764"/>
          <p:cNvSpPr/>
          <p:nvPr/>
        </p:nvSpPr>
        <p:spPr>
          <a:xfrm>
            <a:off x="5291175" y="21780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6" name="Rectangle 765"/>
          <p:cNvSpPr/>
          <p:nvPr/>
        </p:nvSpPr>
        <p:spPr>
          <a:xfrm>
            <a:off x="5438812" y="21780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7" name="Rectangle 766"/>
          <p:cNvSpPr/>
          <p:nvPr/>
        </p:nvSpPr>
        <p:spPr>
          <a:xfrm>
            <a:off x="5586449" y="21780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8" name="Rectangle 767"/>
          <p:cNvSpPr/>
          <p:nvPr/>
        </p:nvSpPr>
        <p:spPr>
          <a:xfrm>
            <a:off x="5745195" y="21780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9" name="Rectangle 768"/>
          <p:cNvSpPr/>
          <p:nvPr/>
        </p:nvSpPr>
        <p:spPr>
          <a:xfrm>
            <a:off x="5892832" y="21780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0" name="Rectangle 769"/>
          <p:cNvSpPr/>
          <p:nvPr/>
        </p:nvSpPr>
        <p:spPr>
          <a:xfrm>
            <a:off x="6040469" y="21780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1" name="Rectangle 770"/>
          <p:cNvSpPr/>
          <p:nvPr/>
        </p:nvSpPr>
        <p:spPr>
          <a:xfrm>
            <a:off x="6188106" y="21780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2" name="Rectangle 771"/>
          <p:cNvSpPr/>
          <p:nvPr/>
        </p:nvSpPr>
        <p:spPr>
          <a:xfrm>
            <a:off x="6335743" y="21780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3" name="Rectangle 772"/>
          <p:cNvSpPr/>
          <p:nvPr/>
        </p:nvSpPr>
        <p:spPr>
          <a:xfrm>
            <a:off x="6483380" y="21780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4" name="Rectangle 773"/>
          <p:cNvSpPr/>
          <p:nvPr/>
        </p:nvSpPr>
        <p:spPr>
          <a:xfrm>
            <a:off x="6631017" y="21780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5" name="Rectangle 774"/>
          <p:cNvSpPr/>
          <p:nvPr/>
        </p:nvSpPr>
        <p:spPr>
          <a:xfrm>
            <a:off x="6778654" y="21780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6" name="Rectangle 775"/>
          <p:cNvSpPr/>
          <p:nvPr/>
        </p:nvSpPr>
        <p:spPr>
          <a:xfrm>
            <a:off x="6926291" y="21780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7" name="Rectangle 776"/>
          <p:cNvSpPr/>
          <p:nvPr/>
        </p:nvSpPr>
        <p:spPr>
          <a:xfrm>
            <a:off x="7073928" y="21780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8" name="Rectangle 777"/>
          <p:cNvSpPr/>
          <p:nvPr/>
        </p:nvSpPr>
        <p:spPr>
          <a:xfrm>
            <a:off x="7221565" y="21780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9" name="Rectangle 778"/>
          <p:cNvSpPr/>
          <p:nvPr/>
        </p:nvSpPr>
        <p:spPr>
          <a:xfrm>
            <a:off x="736920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0" name="Rectangle 779"/>
          <p:cNvSpPr/>
          <p:nvPr/>
        </p:nvSpPr>
        <p:spPr>
          <a:xfrm>
            <a:off x="751683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1" name="Rectangle 780"/>
          <p:cNvSpPr/>
          <p:nvPr/>
        </p:nvSpPr>
        <p:spPr>
          <a:xfrm>
            <a:off x="766447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2" name="Rectangle 781"/>
          <p:cNvSpPr/>
          <p:nvPr/>
        </p:nvSpPr>
        <p:spPr>
          <a:xfrm>
            <a:off x="781211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3" name="Rectangle 782"/>
          <p:cNvSpPr/>
          <p:nvPr/>
        </p:nvSpPr>
        <p:spPr>
          <a:xfrm>
            <a:off x="795975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4" name="Rectangle 783"/>
          <p:cNvSpPr/>
          <p:nvPr/>
        </p:nvSpPr>
        <p:spPr>
          <a:xfrm>
            <a:off x="811849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5" name="Rectangle 784"/>
          <p:cNvSpPr/>
          <p:nvPr/>
        </p:nvSpPr>
        <p:spPr>
          <a:xfrm>
            <a:off x="826613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6" name="Rectangle 785"/>
          <p:cNvSpPr/>
          <p:nvPr/>
        </p:nvSpPr>
        <p:spPr>
          <a:xfrm>
            <a:off x="841377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7" name="Rectangle 786"/>
          <p:cNvSpPr/>
          <p:nvPr/>
        </p:nvSpPr>
        <p:spPr>
          <a:xfrm>
            <a:off x="8561407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8" name="Rectangle 787"/>
          <p:cNvSpPr/>
          <p:nvPr/>
        </p:nvSpPr>
        <p:spPr>
          <a:xfrm>
            <a:off x="870904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9" name="Rectangle 788"/>
          <p:cNvSpPr/>
          <p:nvPr/>
        </p:nvSpPr>
        <p:spPr>
          <a:xfrm>
            <a:off x="885668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0" name="Rectangle 789"/>
          <p:cNvSpPr/>
          <p:nvPr/>
        </p:nvSpPr>
        <p:spPr>
          <a:xfrm>
            <a:off x="900431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1" name="Rectangle 790"/>
          <p:cNvSpPr/>
          <p:nvPr/>
        </p:nvSpPr>
        <p:spPr>
          <a:xfrm>
            <a:off x="915195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2" name="Rectangle 791"/>
          <p:cNvSpPr/>
          <p:nvPr/>
        </p:nvSpPr>
        <p:spPr>
          <a:xfrm>
            <a:off x="9299592" y="21780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3" name="Rectangle 792"/>
          <p:cNvSpPr/>
          <p:nvPr/>
        </p:nvSpPr>
        <p:spPr>
          <a:xfrm>
            <a:off x="9447229" y="21780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4" name="Rectangle 793"/>
          <p:cNvSpPr/>
          <p:nvPr/>
        </p:nvSpPr>
        <p:spPr>
          <a:xfrm>
            <a:off x="959486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5" name="Rectangle 794"/>
          <p:cNvSpPr/>
          <p:nvPr/>
        </p:nvSpPr>
        <p:spPr>
          <a:xfrm>
            <a:off x="974250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6" name="Rectangle 795"/>
          <p:cNvSpPr/>
          <p:nvPr/>
        </p:nvSpPr>
        <p:spPr>
          <a:xfrm>
            <a:off x="2179689" y="2314607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7" name="Rectangle 796"/>
          <p:cNvSpPr/>
          <p:nvPr/>
        </p:nvSpPr>
        <p:spPr>
          <a:xfrm>
            <a:off x="2327326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8" name="Rectangle 797"/>
          <p:cNvSpPr/>
          <p:nvPr/>
        </p:nvSpPr>
        <p:spPr>
          <a:xfrm>
            <a:off x="2474963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99" name="Rectangle 798"/>
          <p:cNvSpPr/>
          <p:nvPr/>
        </p:nvSpPr>
        <p:spPr>
          <a:xfrm>
            <a:off x="2622600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0" name="Rectangle 799"/>
          <p:cNvSpPr/>
          <p:nvPr/>
        </p:nvSpPr>
        <p:spPr>
          <a:xfrm>
            <a:off x="2770237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1" name="Rectangle 800"/>
          <p:cNvSpPr/>
          <p:nvPr/>
        </p:nvSpPr>
        <p:spPr>
          <a:xfrm>
            <a:off x="2917874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2" name="Rectangle 801"/>
          <p:cNvSpPr/>
          <p:nvPr/>
        </p:nvSpPr>
        <p:spPr>
          <a:xfrm>
            <a:off x="3065511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3" name="Rectangle 802"/>
          <p:cNvSpPr/>
          <p:nvPr/>
        </p:nvSpPr>
        <p:spPr>
          <a:xfrm>
            <a:off x="3213148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4" name="Rectangle 803"/>
          <p:cNvSpPr/>
          <p:nvPr/>
        </p:nvSpPr>
        <p:spPr>
          <a:xfrm>
            <a:off x="3371894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5" name="Rectangle 804"/>
          <p:cNvSpPr/>
          <p:nvPr/>
        </p:nvSpPr>
        <p:spPr>
          <a:xfrm>
            <a:off x="3519531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6" name="Rectangle 805"/>
          <p:cNvSpPr/>
          <p:nvPr/>
        </p:nvSpPr>
        <p:spPr>
          <a:xfrm>
            <a:off x="3667168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7" name="Rectangle 806"/>
          <p:cNvSpPr/>
          <p:nvPr/>
        </p:nvSpPr>
        <p:spPr>
          <a:xfrm>
            <a:off x="3814805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8" name="Rectangle 807"/>
          <p:cNvSpPr/>
          <p:nvPr/>
        </p:nvSpPr>
        <p:spPr>
          <a:xfrm>
            <a:off x="3962442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9" name="Rectangle 808"/>
          <p:cNvSpPr/>
          <p:nvPr/>
        </p:nvSpPr>
        <p:spPr>
          <a:xfrm>
            <a:off x="4110079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0" name="Rectangle 809"/>
          <p:cNvSpPr/>
          <p:nvPr/>
        </p:nvSpPr>
        <p:spPr>
          <a:xfrm>
            <a:off x="4257716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1" name="Rectangle 810"/>
          <p:cNvSpPr/>
          <p:nvPr/>
        </p:nvSpPr>
        <p:spPr>
          <a:xfrm>
            <a:off x="4405353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2" name="Rectangle 811"/>
          <p:cNvSpPr/>
          <p:nvPr/>
        </p:nvSpPr>
        <p:spPr>
          <a:xfrm>
            <a:off x="4552990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3" name="Rectangle 812"/>
          <p:cNvSpPr/>
          <p:nvPr/>
        </p:nvSpPr>
        <p:spPr>
          <a:xfrm>
            <a:off x="4700627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4" name="Rectangle 813"/>
          <p:cNvSpPr/>
          <p:nvPr/>
        </p:nvSpPr>
        <p:spPr>
          <a:xfrm>
            <a:off x="4848264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5" name="Rectangle 814"/>
          <p:cNvSpPr/>
          <p:nvPr/>
        </p:nvSpPr>
        <p:spPr>
          <a:xfrm>
            <a:off x="4995901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6" name="Rectangle 815"/>
          <p:cNvSpPr/>
          <p:nvPr/>
        </p:nvSpPr>
        <p:spPr>
          <a:xfrm>
            <a:off x="5143538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8" name="Rectangle 817"/>
          <p:cNvSpPr/>
          <p:nvPr/>
        </p:nvSpPr>
        <p:spPr>
          <a:xfrm>
            <a:off x="5291175" y="231491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19" name="Rectangle 818"/>
          <p:cNvSpPr/>
          <p:nvPr/>
        </p:nvSpPr>
        <p:spPr>
          <a:xfrm>
            <a:off x="5438812" y="231491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0" name="Rectangle 819"/>
          <p:cNvSpPr/>
          <p:nvPr/>
        </p:nvSpPr>
        <p:spPr>
          <a:xfrm>
            <a:off x="5586449" y="231491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1" name="Rectangle 820"/>
          <p:cNvSpPr/>
          <p:nvPr/>
        </p:nvSpPr>
        <p:spPr>
          <a:xfrm>
            <a:off x="5734086" y="231491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2" name="Rectangle 821"/>
          <p:cNvSpPr/>
          <p:nvPr/>
        </p:nvSpPr>
        <p:spPr>
          <a:xfrm>
            <a:off x="5881723" y="231491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3" name="Rectangle 822"/>
          <p:cNvSpPr/>
          <p:nvPr/>
        </p:nvSpPr>
        <p:spPr>
          <a:xfrm>
            <a:off x="6029360" y="231491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4" name="Rectangle 823"/>
          <p:cNvSpPr/>
          <p:nvPr/>
        </p:nvSpPr>
        <p:spPr>
          <a:xfrm>
            <a:off x="6188106" y="231491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5" name="Rectangle 824"/>
          <p:cNvSpPr/>
          <p:nvPr/>
        </p:nvSpPr>
        <p:spPr>
          <a:xfrm>
            <a:off x="6335743" y="231491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6" name="Rectangle 825"/>
          <p:cNvSpPr/>
          <p:nvPr/>
        </p:nvSpPr>
        <p:spPr>
          <a:xfrm>
            <a:off x="6483380" y="231491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7" name="Rectangle 826"/>
          <p:cNvSpPr/>
          <p:nvPr/>
        </p:nvSpPr>
        <p:spPr>
          <a:xfrm>
            <a:off x="6631017" y="231491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8" name="Rectangle 827"/>
          <p:cNvSpPr/>
          <p:nvPr/>
        </p:nvSpPr>
        <p:spPr>
          <a:xfrm>
            <a:off x="6778654" y="231491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9" name="Rectangle 828"/>
          <p:cNvSpPr/>
          <p:nvPr/>
        </p:nvSpPr>
        <p:spPr>
          <a:xfrm>
            <a:off x="6926291" y="231491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0" name="Rectangle 829"/>
          <p:cNvSpPr/>
          <p:nvPr/>
        </p:nvSpPr>
        <p:spPr>
          <a:xfrm>
            <a:off x="7073928" y="231491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1" name="Rectangle 830"/>
          <p:cNvSpPr/>
          <p:nvPr/>
        </p:nvSpPr>
        <p:spPr>
          <a:xfrm>
            <a:off x="7221565" y="231491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3" name="Rectangle 832"/>
          <p:cNvSpPr/>
          <p:nvPr/>
        </p:nvSpPr>
        <p:spPr>
          <a:xfrm>
            <a:off x="7369202" y="2314914"/>
            <a:ext cx="108000" cy="10800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93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69202" y="2314914"/>
            <a:ext cx="108000" cy="10800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74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69202" y="2314914"/>
            <a:ext cx="108000" cy="10800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4660990" y="5013961"/>
            <a:ext cx="3406760" cy="170163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RESULTS DAY</a:t>
            </a:r>
            <a:endParaRPr lang="en-GB" sz="6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0112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4748" y="682906"/>
            <a:ext cx="8062504" cy="4323806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GB" sz="12000" b="1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PRETTY</a:t>
            </a:r>
            <a:endParaRPr lang="en-GB" sz="9600" b="1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161903"/>
            <a:ext cx="12192000" cy="43238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GB" sz="14400" b="1" dirty="0" smtClean="0"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IMPORTANT</a:t>
            </a:r>
            <a:endParaRPr lang="en-GB" sz="11500" b="1" dirty="0">
              <a:solidFill>
                <a:srgbClr val="C000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027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2906"/>
            <a:ext cx="12192000" cy="2688944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GB" sz="12000" b="1" dirty="0" smtClean="0">
                <a:solidFill>
                  <a:schemeClr val="bg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WHAT HAPPENS</a:t>
            </a:r>
            <a:endParaRPr lang="en-GB" sz="9600" b="1" dirty="0">
              <a:solidFill>
                <a:schemeClr val="bg1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844809"/>
            <a:ext cx="12192000" cy="43238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GB" sz="36000" b="1" dirty="0" smtClean="0"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NEXT</a:t>
            </a:r>
            <a:endParaRPr lang="en-GB" sz="11500" b="1" dirty="0">
              <a:solidFill>
                <a:srgbClr val="C000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403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74989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822626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970263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3117900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265537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413174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560811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3708448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867194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4014831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4162468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4310105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457742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4605379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4753016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4900653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5048290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5195927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5343564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5491201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5638838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5786475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5934112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6081749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6240495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6388132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6535769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6683406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6831043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6978680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7126317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7273954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7421591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7569228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7716865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7864502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8012139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8159776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8307413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8455050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8613796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/>
          <p:cNvSpPr/>
          <p:nvPr/>
        </p:nvSpPr>
        <p:spPr>
          <a:xfrm>
            <a:off x="8761433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8909070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9056707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>
            <a:off x="9204344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9351981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9499618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9647255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/>
          <p:cNvSpPr/>
          <p:nvPr/>
        </p:nvSpPr>
        <p:spPr>
          <a:xfrm>
            <a:off x="9794892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9942529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/>
          <p:cNvSpPr/>
          <p:nvPr/>
        </p:nvSpPr>
        <p:spPr>
          <a:xfrm>
            <a:off x="10090166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10237803" y="2393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/>
          <p:cNvSpPr/>
          <p:nvPr/>
        </p:nvSpPr>
        <p:spPr>
          <a:xfrm>
            <a:off x="2674989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/>
          <p:cNvSpPr/>
          <p:nvPr/>
        </p:nvSpPr>
        <p:spPr>
          <a:xfrm>
            <a:off x="2822626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/>
          <p:cNvSpPr/>
          <p:nvPr/>
        </p:nvSpPr>
        <p:spPr>
          <a:xfrm>
            <a:off x="2970263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/>
          <p:cNvSpPr/>
          <p:nvPr/>
        </p:nvSpPr>
        <p:spPr>
          <a:xfrm>
            <a:off x="3117900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/>
          <p:cNvSpPr/>
          <p:nvPr/>
        </p:nvSpPr>
        <p:spPr>
          <a:xfrm>
            <a:off x="3265537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 72"/>
          <p:cNvSpPr/>
          <p:nvPr/>
        </p:nvSpPr>
        <p:spPr>
          <a:xfrm>
            <a:off x="3413174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 73"/>
          <p:cNvSpPr/>
          <p:nvPr/>
        </p:nvSpPr>
        <p:spPr>
          <a:xfrm>
            <a:off x="3560811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/>
          <p:cNvSpPr/>
          <p:nvPr/>
        </p:nvSpPr>
        <p:spPr>
          <a:xfrm>
            <a:off x="3708448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/>
          <p:cNvSpPr/>
          <p:nvPr/>
        </p:nvSpPr>
        <p:spPr>
          <a:xfrm>
            <a:off x="3867194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 76"/>
          <p:cNvSpPr/>
          <p:nvPr/>
        </p:nvSpPr>
        <p:spPr>
          <a:xfrm>
            <a:off x="4014831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 77"/>
          <p:cNvSpPr/>
          <p:nvPr/>
        </p:nvSpPr>
        <p:spPr>
          <a:xfrm>
            <a:off x="4162468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ctangle 78"/>
          <p:cNvSpPr/>
          <p:nvPr/>
        </p:nvSpPr>
        <p:spPr>
          <a:xfrm>
            <a:off x="4310105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 79"/>
          <p:cNvSpPr/>
          <p:nvPr/>
        </p:nvSpPr>
        <p:spPr>
          <a:xfrm>
            <a:off x="4457742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 80"/>
          <p:cNvSpPr/>
          <p:nvPr/>
        </p:nvSpPr>
        <p:spPr>
          <a:xfrm>
            <a:off x="4605379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 81"/>
          <p:cNvSpPr/>
          <p:nvPr/>
        </p:nvSpPr>
        <p:spPr>
          <a:xfrm>
            <a:off x="4753016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/>
          <p:cNvSpPr/>
          <p:nvPr/>
        </p:nvSpPr>
        <p:spPr>
          <a:xfrm>
            <a:off x="4900653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 83"/>
          <p:cNvSpPr/>
          <p:nvPr/>
        </p:nvSpPr>
        <p:spPr>
          <a:xfrm>
            <a:off x="5048290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 84"/>
          <p:cNvSpPr/>
          <p:nvPr/>
        </p:nvSpPr>
        <p:spPr>
          <a:xfrm>
            <a:off x="5195927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 85"/>
          <p:cNvSpPr/>
          <p:nvPr/>
        </p:nvSpPr>
        <p:spPr>
          <a:xfrm>
            <a:off x="5343564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angle 86"/>
          <p:cNvSpPr/>
          <p:nvPr/>
        </p:nvSpPr>
        <p:spPr>
          <a:xfrm>
            <a:off x="5491201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Rectangle 87"/>
          <p:cNvSpPr/>
          <p:nvPr/>
        </p:nvSpPr>
        <p:spPr>
          <a:xfrm>
            <a:off x="5638838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ctangle 88"/>
          <p:cNvSpPr/>
          <p:nvPr/>
        </p:nvSpPr>
        <p:spPr>
          <a:xfrm>
            <a:off x="5786475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ectangle 89"/>
          <p:cNvSpPr/>
          <p:nvPr/>
        </p:nvSpPr>
        <p:spPr>
          <a:xfrm>
            <a:off x="5934112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ectangle 90"/>
          <p:cNvSpPr/>
          <p:nvPr/>
        </p:nvSpPr>
        <p:spPr>
          <a:xfrm>
            <a:off x="6081749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Rectangle 91"/>
          <p:cNvSpPr/>
          <p:nvPr/>
        </p:nvSpPr>
        <p:spPr>
          <a:xfrm>
            <a:off x="6240495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ctangle 92"/>
          <p:cNvSpPr/>
          <p:nvPr/>
        </p:nvSpPr>
        <p:spPr>
          <a:xfrm>
            <a:off x="6388132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ctangle 93"/>
          <p:cNvSpPr/>
          <p:nvPr/>
        </p:nvSpPr>
        <p:spPr>
          <a:xfrm>
            <a:off x="6535769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ctangle 94"/>
          <p:cNvSpPr/>
          <p:nvPr/>
        </p:nvSpPr>
        <p:spPr>
          <a:xfrm>
            <a:off x="6683406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Rectangle 95"/>
          <p:cNvSpPr/>
          <p:nvPr/>
        </p:nvSpPr>
        <p:spPr>
          <a:xfrm>
            <a:off x="6831043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ctangle 96"/>
          <p:cNvSpPr/>
          <p:nvPr/>
        </p:nvSpPr>
        <p:spPr>
          <a:xfrm>
            <a:off x="6978680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Rectangle 97"/>
          <p:cNvSpPr/>
          <p:nvPr/>
        </p:nvSpPr>
        <p:spPr>
          <a:xfrm>
            <a:off x="7126317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Rectangle 98"/>
          <p:cNvSpPr/>
          <p:nvPr/>
        </p:nvSpPr>
        <p:spPr>
          <a:xfrm>
            <a:off x="7273954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ectangle 99"/>
          <p:cNvSpPr/>
          <p:nvPr/>
        </p:nvSpPr>
        <p:spPr>
          <a:xfrm>
            <a:off x="7421591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ectangle 100"/>
          <p:cNvSpPr/>
          <p:nvPr/>
        </p:nvSpPr>
        <p:spPr>
          <a:xfrm>
            <a:off x="7569228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Rectangle 101"/>
          <p:cNvSpPr/>
          <p:nvPr/>
        </p:nvSpPr>
        <p:spPr>
          <a:xfrm>
            <a:off x="7716865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Rectangle 102"/>
          <p:cNvSpPr/>
          <p:nvPr/>
        </p:nvSpPr>
        <p:spPr>
          <a:xfrm>
            <a:off x="7864502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 103"/>
          <p:cNvSpPr/>
          <p:nvPr/>
        </p:nvSpPr>
        <p:spPr>
          <a:xfrm>
            <a:off x="8012139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 104"/>
          <p:cNvSpPr/>
          <p:nvPr/>
        </p:nvSpPr>
        <p:spPr>
          <a:xfrm>
            <a:off x="8159776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 105"/>
          <p:cNvSpPr/>
          <p:nvPr/>
        </p:nvSpPr>
        <p:spPr>
          <a:xfrm>
            <a:off x="8307413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 106"/>
          <p:cNvSpPr/>
          <p:nvPr/>
        </p:nvSpPr>
        <p:spPr>
          <a:xfrm>
            <a:off x="8455050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 107"/>
          <p:cNvSpPr/>
          <p:nvPr/>
        </p:nvSpPr>
        <p:spPr>
          <a:xfrm>
            <a:off x="8613796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Rectangle 108"/>
          <p:cNvSpPr/>
          <p:nvPr/>
        </p:nvSpPr>
        <p:spPr>
          <a:xfrm>
            <a:off x="8761433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Rectangle 109"/>
          <p:cNvSpPr/>
          <p:nvPr/>
        </p:nvSpPr>
        <p:spPr>
          <a:xfrm>
            <a:off x="8909070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Rectangle 110"/>
          <p:cNvSpPr/>
          <p:nvPr/>
        </p:nvSpPr>
        <p:spPr>
          <a:xfrm>
            <a:off x="9056707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ectangle 111"/>
          <p:cNvSpPr/>
          <p:nvPr/>
        </p:nvSpPr>
        <p:spPr>
          <a:xfrm>
            <a:off x="9204344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Rectangle 112"/>
          <p:cNvSpPr/>
          <p:nvPr/>
        </p:nvSpPr>
        <p:spPr>
          <a:xfrm>
            <a:off x="9351981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Rectangle 113"/>
          <p:cNvSpPr/>
          <p:nvPr/>
        </p:nvSpPr>
        <p:spPr>
          <a:xfrm>
            <a:off x="9499618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Rectangle 114"/>
          <p:cNvSpPr/>
          <p:nvPr/>
        </p:nvSpPr>
        <p:spPr>
          <a:xfrm>
            <a:off x="9647255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Rectangle 115"/>
          <p:cNvSpPr/>
          <p:nvPr/>
        </p:nvSpPr>
        <p:spPr>
          <a:xfrm>
            <a:off x="9794892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Rectangle 116"/>
          <p:cNvSpPr/>
          <p:nvPr/>
        </p:nvSpPr>
        <p:spPr>
          <a:xfrm>
            <a:off x="9942529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Rectangle 117"/>
          <p:cNvSpPr/>
          <p:nvPr/>
        </p:nvSpPr>
        <p:spPr>
          <a:xfrm>
            <a:off x="10090166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Rectangle 118"/>
          <p:cNvSpPr/>
          <p:nvPr/>
        </p:nvSpPr>
        <p:spPr>
          <a:xfrm>
            <a:off x="10237803" y="3759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Rectangle 119"/>
          <p:cNvSpPr/>
          <p:nvPr/>
        </p:nvSpPr>
        <p:spPr>
          <a:xfrm>
            <a:off x="2674989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Rectangle 120"/>
          <p:cNvSpPr/>
          <p:nvPr/>
        </p:nvSpPr>
        <p:spPr>
          <a:xfrm>
            <a:off x="2822626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 121"/>
          <p:cNvSpPr/>
          <p:nvPr/>
        </p:nvSpPr>
        <p:spPr>
          <a:xfrm>
            <a:off x="2970263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Rectangle 122"/>
          <p:cNvSpPr/>
          <p:nvPr/>
        </p:nvSpPr>
        <p:spPr>
          <a:xfrm>
            <a:off x="3117900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Rectangle 123"/>
          <p:cNvSpPr/>
          <p:nvPr/>
        </p:nvSpPr>
        <p:spPr>
          <a:xfrm>
            <a:off x="3265537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Rectangle 124"/>
          <p:cNvSpPr/>
          <p:nvPr/>
        </p:nvSpPr>
        <p:spPr>
          <a:xfrm>
            <a:off x="3413174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Rectangle 125"/>
          <p:cNvSpPr/>
          <p:nvPr/>
        </p:nvSpPr>
        <p:spPr>
          <a:xfrm>
            <a:off x="3560811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Rectangle 126"/>
          <p:cNvSpPr/>
          <p:nvPr/>
        </p:nvSpPr>
        <p:spPr>
          <a:xfrm>
            <a:off x="3708448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Rectangle 127"/>
          <p:cNvSpPr/>
          <p:nvPr/>
        </p:nvSpPr>
        <p:spPr>
          <a:xfrm>
            <a:off x="3867194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Rectangle 128"/>
          <p:cNvSpPr/>
          <p:nvPr/>
        </p:nvSpPr>
        <p:spPr>
          <a:xfrm>
            <a:off x="4014831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Rectangle 129"/>
          <p:cNvSpPr/>
          <p:nvPr/>
        </p:nvSpPr>
        <p:spPr>
          <a:xfrm>
            <a:off x="4162468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Rectangle 130"/>
          <p:cNvSpPr/>
          <p:nvPr/>
        </p:nvSpPr>
        <p:spPr>
          <a:xfrm>
            <a:off x="4310105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Rectangle 131"/>
          <p:cNvSpPr/>
          <p:nvPr/>
        </p:nvSpPr>
        <p:spPr>
          <a:xfrm>
            <a:off x="4457742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Rectangle 132"/>
          <p:cNvSpPr/>
          <p:nvPr/>
        </p:nvSpPr>
        <p:spPr>
          <a:xfrm>
            <a:off x="4605379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Rectangle 133"/>
          <p:cNvSpPr/>
          <p:nvPr/>
        </p:nvSpPr>
        <p:spPr>
          <a:xfrm>
            <a:off x="4753016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Rectangle 134"/>
          <p:cNvSpPr/>
          <p:nvPr/>
        </p:nvSpPr>
        <p:spPr>
          <a:xfrm>
            <a:off x="4900653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Rectangle 135"/>
          <p:cNvSpPr/>
          <p:nvPr/>
        </p:nvSpPr>
        <p:spPr>
          <a:xfrm>
            <a:off x="5048290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Rectangle 136"/>
          <p:cNvSpPr/>
          <p:nvPr/>
        </p:nvSpPr>
        <p:spPr>
          <a:xfrm>
            <a:off x="5195927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Rectangle 137"/>
          <p:cNvSpPr/>
          <p:nvPr/>
        </p:nvSpPr>
        <p:spPr>
          <a:xfrm>
            <a:off x="5343564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Rectangle 138"/>
          <p:cNvSpPr/>
          <p:nvPr/>
        </p:nvSpPr>
        <p:spPr>
          <a:xfrm>
            <a:off x="5491201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Rectangle 139"/>
          <p:cNvSpPr/>
          <p:nvPr/>
        </p:nvSpPr>
        <p:spPr>
          <a:xfrm>
            <a:off x="5638838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Rectangle 140"/>
          <p:cNvSpPr/>
          <p:nvPr/>
        </p:nvSpPr>
        <p:spPr>
          <a:xfrm>
            <a:off x="5786475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Rectangle 141"/>
          <p:cNvSpPr/>
          <p:nvPr/>
        </p:nvSpPr>
        <p:spPr>
          <a:xfrm>
            <a:off x="5934112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Rectangle 142"/>
          <p:cNvSpPr/>
          <p:nvPr/>
        </p:nvSpPr>
        <p:spPr>
          <a:xfrm>
            <a:off x="6081749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Rectangle 143"/>
          <p:cNvSpPr/>
          <p:nvPr/>
        </p:nvSpPr>
        <p:spPr>
          <a:xfrm>
            <a:off x="6240495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Rectangle 144"/>
          <p:cNvSpPr/>
          <p:nvPr/>
        </p:nvSpPr>
        <p:spPr>
          <a:xfrm>
            <a:off x="6388132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Rectangle 145"/>
          <p:cNvSpPr/>
          <p:nvPr/>
        </p:nvSpPr>
        <p:spPr>
          <a:xfrm>
            <a:off x="6535769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Rectangle 146"/>
          <p:cNvSpPr/>
          <p:nvPr/>
        </p:nvSpPr>
        <p:spPr>
          <a:xfrm>
            <a:off x="6683406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Rectangle 147"/>
          <p:cNvSpPr/>
          <p:nvPr/>
        </p:nvSpPr>
        <p:spPr>
          <a:xfrm>
            <a:off x="6831043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Rectangle 148"/>
          <p:cNvSpPr/>
          <p:nvPr/>
        </p:nvSpPr>
        <p:spPr>
          <a:xfrm>
            <a:off x="6978680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Rectangle 149"/>
          <p:cNvSpPr/>
          <p:nvPr/>
        </p:nvSpPr>
        <p:spPr>
          <a:xfrm>
            <a:off x="7126317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Rectangle 150"/>
          <p:cNvSpPr/>
          <p:nvPr/>
        </p:nvSpPr>
        <p:spPr>
          <a:xfrm>
            <a:off x="7273954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Rectangle 151"/>
          <p:cNvSpPr/>
          <p:nvPr/>
        </p:nvSpPr>
        <p:spPr>
          <a:xfrm>
            <a:off x="7421591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Rectangle 152"/>
          <p:cNvSpPr/>
          <p:nvPr/>
        </p:nvSpPr>
        <p:spPr>
          <a:xfrm>
            <a:off x="7569228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Rectangle 153"/>
          <p:cNvSpPr/>
          <p:nvPr/>
        </p:nvSpPr>
        <p:spPr>
          <a:xfrm>
            <a:off x="7716865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Rectangle 154"/>
          <p:cNvSpPr/>
          <p:nvPr/>
        </p:nvSpPr>
        <p:spPr>
          <a:xfrm>
            <a:off x="7864502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Rectangle 155"/>
          <p:cNvSpPr/>
          <p:nvPr/>
        </p:nvSpPr>
        <p:spPr>
          <a:xfrm>
            <a:off x="8012139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Rectangle 156"/>
          <p:cNvSpPr/>
          <p:nvPr/>
        </p:nvSpPr>
        <p:spPr>
          <a:xfrm>
            <a:off x="8159776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" name="Rectangle 157"/>
          <p:cNvSpPr/>
          <p:nvPr/>
        </p:nvSpPr>
        <p:spPr>
          <a:xfrm>
            <a:off x="8307413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" name="Rectangle 158"/>
          <p:cNvSpPr/>
          <p:nvPr/>
        </p:nvSpPr>
        <p:spPr>
          <a:xfrm>
            <a:off x="8455050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" name="Rectangle 159"/>
          <p:cNvSpPr/>
          <p:nvPr/>
        </p:nvSpPr>
        <p:spPr>
          <a:xfrm>
            <a:off x="8613796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" name="Rectangle 160"/>
          <p:cNvSpPr/>
          <p:nvPr/>
        </p:nvSpPr>
        <p:spPr>
          <a:xfrm>
            <a:off x="8761433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2" name="Rectangle 161"/>
          <p:cNvSpPr/>
          <p:nvPr/>
        </p:nvSpPr>
        <p:spPr>
          <a:xfrm>
            <a:off x="8909070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3" name="Rectangle 162"/>
          <p:cNvSpPr/>
          <p:nvPr/>
        </p:nvSpPr>
        <p:spPr>
          <a:xfrm>
            <a:off x="9056707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4" name="Rectangle 163"/>
          <p:cNvSpPr/>
          <p:nvPr/>
        </p:nvSpPr>
        <p:spPr>
          <a:xfrm>
            <a:off x="9204344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5" name="Rectangle 164"/>
          <p:cNvSpPr/>
          <p:nvPr/>
        </p:nvSpPr>
        <p:spPr>
          <a:xfrm>
            <a:off x="9351981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" name="Rectangle 165"/>
          <p:cNvSpPr/>
          <p:nvPr/>
        </p:nvSpPr>
        <p:spPr>
          <a:xfrm>
            <a:off x="9499618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7" name="Rectangle 166"/>
          <p:cNvSpPr/>
          <p:nvPr/>
        </p:nvSpPr>
        <p:spPr>
          <a:xfrm>
            <a:off x="9647255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8" name="Rectangle 167"/>
          <p:cNvSpPr/>
          <p:nvPr/>
        </p:nvSpPr>
        <p:spPr>
          <a:xfrm>
            <a:off x="9794892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9" name="Rectangle 168"/>
          <p:cNvSpPr/>
          <p:nvPr/>
        </p:nvSpPr>
        <p:spPr>
          <a:xfrm>
            <a:off x="9942529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" name="Rectangle 169"/>
          <p:cNvSpPr/>
          <p:nvPr/>
        </p:nvSpPr>
        <p:spPr>
          <a:xfrm>
            <a:off x="10090166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1" name="Rectangle 170"/>
          <p:cNvSpPr/>
          <p:nvPr/>
        </p:nvSpPr>
        <p:spPr>
          <a:xfrm>
            <a:off x="10237803" y="5128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2" name="Rectangle 171"/>
          <p:cNvSpPr/>
          <p:nvPr/>
        </p:nvSpPr>
        <p:spPr>
          <a:xfrm>
            <a:off x="2674989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3" name="Rectangle 172"/>
          <p:cNvSpPr/>
          <p:nvPr/>
        </p:nvSpPr>
        <p:spPr>
          <a:xfrm>
            <a:off x="2822626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" name="Rectangle 173"/>
          <p:cNvSpPr/>
          <p:nvPr/>
        </p:nvSpPr>
        <p:spPr>
          <a:xfrm>
            <a:off x="2970263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5" name="Rectangle 174"/>
          <p:cNvSpPr/>
          <p:nvPr/>
        </p:nvSpPr>
        <p:spPr>
          <a:xfrm>
            <a:off x="3117900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" name="Rectangle 175"/>
          <p:cNvSpPr/>
          <p:nvPr/>
        </p:nvSpPr>
        <p:spPr>
          <a:xfrm>
            <a:off x="3265537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" name="Rectangle 176"/>
          <p:cNvSpPr/>
          <p:nvPr/>
        </p:nvSpPr>
        <p:spPr>
          <a:xfrm>
            <a:off x="3413174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" name="Rectangle 177"/>
          <p:cNvSpPr/>
          <p:nvPr/>
        </p:nvSpPr>
        <p:spPr>
          <a:xfrm>
            <a:off x="3560811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" name="Rectangle 178"/>
          <p:cNvSpPr/>
          <p:nvPr/>
        </p:nvSpPr>
        <p:spPr>
          <a:xfrm>
            <a:off x="3708448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" name="Rectangle 179"/>
          <p:cNvSpPr/>
          <p:nvPr/>
        </p:nvSpPr>
        <p:spPr>
          <a:xfrm>
            <a:off x="3867194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" name="Rectangle 180"/>
          <p:cNvSpPr/>
          <p:nvPr/>
        </p:nvSpPr>
        <p:spPr>
          <a:xfrm>
            <a:off x="4014831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" name="Rectangle 181"/>
          <p:cNvSpPr/>
          <p:nvPr/>
        </p:nvSpPr>
        <p:spPr>
          <a:xfrm>
            <a:off x="4162468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Rectangle 182"/>
          <p:cNvSpPr/>
          <p:nvPr/>
        </p:nvSpPr>
        <p:spPr>
          <a:xfrm>
            <a:off x="4310105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Rectangle 183"/>
          <p:cNvSpPr/>
          <p:nvPr/>
        </p:nvSpPr>
        <p:spPr>
          <a:xfrm>
            <a:off x="4457742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" name="Rectangle 184"/>
          <p:cNvSpPr/>
          <p:nvPr/>
        </p:nvSpPr>
        <p:spPr>
          <a:xfrm>
            <a:off x="4605379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Rectangle 185"/>
          <p:cNvSpPr/>
          <p:nvPr/>
        </p:nvSpPr>
        <p:spPr>
          <a:xfrm>
            <a:off x="4753016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" name="Rectangle 186"/>
          <p:cNvSpPr/>
          <p:nvPr/>
        </p:nvSpPr>
        <p:spPr>
          <a:xfrm>
            <a:off x="4900653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" name="Rectangle 187"/>
          <p:cNvSpPr/>
          <p:nvPr/>
        </p:nvSpPr>
        <p:spPr>
          <a:xfrm>
            <a:off x="5048290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" name="Rectangle 188"/>
          <p:cNvSpPr/>
          <p:nvPr/>
        </p:nvSpPr>
        <p:spPr>
          <a:xfrm>
            <a:off x="5195927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0" name="Rectangle 189"/>
          <p:cNvSpPr/>
          <p:nvPr/>
        </p:nvSpPr>
        <p:spPr>
          <a:xfrm>
            <a:off x="5343564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1" name="Rectangle 190"/>
          <p:cNvSpPr/>
          <p:nvPr/>
        </p:nvSpPr>
        <p:spPr>
          <a:xfrm>
            <a:off x="5491201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2" name="Rectangle 191"/>
          <p:cNvSpPr/>
          <p:nvPr/>
        </p:nvSpPr>
        <p:spPr>
          <a:xfrm>
            <a:off x="5638838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3" name="Rectangle 192"/>
          <p:cNvSpPr/>
          <p:nvPr/>
        </p:nvSpPr>
        <p:spPr>
          <a:xfrm>
            <a:off x="5786475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4" name="Rectangle 193"/>
          <p:cNvSpPr/>
          <p:nvPr/>
        </p:nvSpPr>
        <p:spPr>
          <a:xfrm>
            <a:off x="5934112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5" name="Rectangle 194"/>
          <p:cNvSpPr/>
          <p:nvPr/>
        </p:nvSpPr>
        <p:spPr>
          <a:xfrm>
            <a:off x="6081749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6" name="Rectangle 195"/>
          <p:cNvSpPr/>
          <p:nvPr/>
        </p:nvSpPr>
        <p:spPr>
          <a:xfrm>
            <a:off x="6240495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7" name="Rectangle 196"/>
          <p:cNvSpPr/>
          <p:nvPr/>
        </p:nvSpPr>
        <p:spPr>
          <a:xfrm>
            <a:off x="6388132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8" name="Rectangle 197"/>
          <p:cNvSpPr/>
          <p:nvPr/>
        </p:nvSpPr>
        <p:spPr>
          <a:xfrm>
            <a:off x="6535769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9" name="Rectangle 198"/>
          <p:cNvSpPr/>
          <p:nvPr/>
        </p:nvSpPr>
        <p:spPr>
          <a:xfrm>
            <a:off x="6683406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0" name="Rectangle 199"/>
          <p:cNvSpPr/>
          <p:nvPr/>
        </p:nvSpPr>
        <p:spPr>
          <a:xfrm>
            <a:off x="6831043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1" name="Rectangle 200"/>
          <p:cNvSpPr/>
          <p:nvPr/>
        </p:nvSpPr>
        <p:spPr>
          <a:xfrm>
            <a:off x="6978680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2" name="Rectangle 201"/>
          <p:cNvSpPr/>
          <p:nvPr/>
        </p:nvSpPr>
        <p:spPr>
          <a:xfrm>
            <a:off x="7126317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3" name="Rectangle 202"/>
          <p:cNvSpPr/>
          <p:nvPr/>
        </p:nvSpPr>
        <p:spPr>
          <a:xfrm>
            <a:off x="7273954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4" name="Rectangle 203"/>
          <p:cNvSpPr/>
          <p:nvPr/>
        </p:nvSpPr>
        <p:spPr>
          <a:xfrm>
            <a:off x="7421591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" name="Rectangle 204"/>
          <p:cNvSpPr/>
          <p:nvPr/>
        </p:nvSpPr>
        <p:spPr>
          <a:xfrm>
            <a:off x="7569228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6" name="Rectangle 205"/>
          <p:cNvSpPr/>
          <p:nvPr/>
        </p:nvSpPr>
        <p:spPr>
          <a:xfrm>
            <a:off x="7716865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7" name="Rectangle 206"/>
          <p:cNvSpPr/>
          <p:nvPr/>
        </p:nvSpPr>
        <p:spPr>
          <a:xfrm>
            <a:off x="7864502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8" name="Rectangle 207"/>
          <p:cNvSpPr/>
          <p:nvPr/>
        </p:nvSpPr>
        <p:spPr>
          <a:xfrm>
            <a:off x="8012139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9" name="Rectangle 208"/>
          <p:cNvSpPr/>
          <p:nvPr/>
        </p:nvSpPr>
        <p:spPr>
          <a:xfrm>
            <a:off x="8159776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0" name="Rectangle 209"/>
          <p:cNvSpPr/>
          <p:nvPr/>
        </p:nvSpPr>
        <p:spPr>
          <a:xfrm>
            <a:off x="8307413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" name="Rectangle 210"/>
          <p:cNvSpPr/>
          <p:nvPr/>
        </p:nvSpPr>
        <p:spPr>
          <a:xfrm>
            <a:off x="8455050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" name="Rectangle 211"/>
          <p:cNvSpPr/>
          <p:nvPr/>
        </p:nvSpPr>
        <p:spPr>
          <a:xfrm>
            <a:off x="8613796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3" name="Rectangle 212"/>
          <p:cNvSpPr/>
          <p:nvPr/>
        </p:nvSpPr>
        <p:spPr>
          <a:xfrm>
            <a:off x="8761433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4" name="Rectangle 213"/>
          <p:cNvSpPr/>
          <p:nvPr/>
        </p:nvSpPr>
        <p:spPr>
          <a:xfrm>
            <a:off x="8909070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" name="Rectangle 214"/>
          <p:cNvSpPr/>
          <p:nvPr/>
        </p:nvSpPr>
        <p:spPr>
          <a:xfrm>
            <a:off x="9056707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6" name="Rectangle 215"/>
          <p:cNvSpPr/>
          <p:nvPr/>
        </p:nvSpPr>
        <p:spPr>
          <a:xfrm>
            <a:off x="9204344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7" name="Rectangle 216"/>
          <p:cNvSpPr/>
          <p:nvPr/>
        </p:nvSpPr>
        <p:spPr>
          <a:xfrm>
            <a:off x="9351981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8" name="Rectangle 217"/>
          <p:cNvSpPr/>
          <p:nvPr/>
        </p:nvSpPr>
        <p:spPr>
          <a:xfrm>
            <a:off x="9499618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9" name="Rectangle 218"/>
          <p:cNvSpPr/>
          <p:nvPr/>
        </p:nvSpPr>
        <p:spPr>
          <a:xfrm>
            <a:off x="9647255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0" name="Rectangle 219"/>
          <p:cNvSpPr/>
          <p:nvPr/>
        </p:nvSpPr>
        <p:spPr>
          <a:xfrm>
            <a:off x="9794892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1" name="Rectangle 220"/>
          <p:cNvSpPr/>
          <p:nvPr/>
        </p:nvSpPr>
        <p:spPr>
          <a:xfrm>
            <a:off x="9942529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2" name="Rectangle 221"/>
          <p:cNvSpPr/>
          <p:nvPr/>
        </p:nvSpPr>
        <p:spPr>
          <a:xfrm>
            <a:off x="10090166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3" name="Rectangle 222"/>
          <p:cNvSpPr/>
          <p:nvPr/>
        </p:nvSpPr>
        <p:spPr>
          <a:xfrm>
            <a:off x="10237803" y="6493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4" name="Rectangle 223"/>
          <p:cNvSpPr/>
          <p:nvPr/>
        </p:nvSpPr>
        <p:spPr>
          <a:xfrm>
            <a:off x="2674989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5" name="Rectangle 224"/>
          <p:cNvSpPr/>
          <p:nvPr/>
        </p:nvSpPr>
        <p:spPr>
          <a:xfrm>
            <a:off x="2822626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" name="Rectangle 225"/>
          <p:cNvSpPr/>
          <p:nvPr/>
        </p:nvSpPr>
        <p:spPr>
          <a:xfrm>
            <a:off x="2970263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" name="Rectangle 226"/>
          <p:cNvSpPr/>
          <p:nvPr/>
        </p:nvSpPr>
        <p:spPr>
          <a:xfrm>
            <a:off x="3117900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" name="Rectangle 227"/>
          <p:cNvSpPr/>
          <p:nvPr/>
        </p:nvSpPr>
        <p:spPr>
          <a:xfrm>
            <a:off x="3265537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" name="Rectangle 228"/>
          <p:cNvSpPr/>
          <p:nvPr/>
        </p:nvSpPr>
        <p:spPr>
          <a:xfrm>
            <a:off x="3413174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" name="Rectangle 229"/>
          <p:cNvSpPr/>
          <p:nvPr/>
        </p:nvSpPr>
        <p:spPr>
          <a:xfrm>
            <a:off x="3560811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Rectangle 230"/>
          <p:cNvSpPr/>
          <p:nvPr/>
        </p:nvSpPr>
        <p:spPr>
          <a:xfrm>
            <a:off x="3708448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Rectangle 231"/>
          <p:cNvSpPr/>
          <p:nvPr/>
        </p:nvSpPr>
        <p:spPr>
          <a:xfrm>
            <a:off x="3867194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" name="Rectangle 232"/>
          <p:cNvSpPr/>
          <p:nvPr/>
        </p:nvSpPr>
        <p:spPr>
          <a:xfrm>
            <a:off x="4014831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" name="Rectangle 233"/>
          <p:cNvSpPr/>
          <p:nvPr/>
        </p:nvSpPr>
        <p:spPr>
          <a:xfrm>
            <a:off x="4162468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" name="Rectangle 234"/>
          <p:cNvSpPr/>
          <p:nvPr/>
        </p:nvSpPr>
        <p:spPr>
          <a:xfrm>
            <a:off x="4310105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" name="Rectangle 235"/>
          <p:cNvSpPr/>
          <p:nvPr/>
        </p:nvSpPr>
        <p:spPr>
          <a:xfrm>
            <a:off x="4457742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" name="Rectangle 236"/>
          <p:cNvSpPr/>
          <p:nvPr/>
        </p:nvSpPr>
        <p:spPr>
          <a:xfrm>
            <a:off x="4605379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8" name="Rectangle 237"/>
          <p:cNvSpPr/>
          <p:nvPr/>
        </p:nvSpPr>
        <p:spPr>
          <a:xfrm>
            <a:off x="4753016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" name="Rectangle 238"/>
          <p:cNvSpPr/>
          <p:nvPr/>
        </p:nvSpPr>
        <p:spPr>
          <a:xfrm>
            <a:off x="4900653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" name="Rectangle 239"/>
          <p:cNvSpPr/>
          <p:nvPr/>
        </p:nvSpPr>
        <p:spPr>
          <a:xfrm>
            <a:off x="5048290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" name="Rectangle 240"/>
          <p:cNvSpPr/>
          <p:nvPr/>
        </p:nvSpPr>
        <p:spPr>
          <a:xfrm>
            <a:off x="5195927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2" name="Rectangle 241"/>
          <p:cNvSpPr/>
          <p:nvPr/>
        </p:nvSpPr>
        <p:spPr>
          <a:xfrm>
            <a:off x="5343564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3" name="Rectangle 242"/>
          <p:cNvSpPr/>
          <p:nvPr/>
        </p:nvSpPr>
        <p:spPr>
          <a:xfrm>
            <a:off x="5491201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4" name="Rectangle 243"/>
          <p:cNvSpPr/>
          <p:nvPr/>
        </p:nvSpPr>
        <p:spPr>
          <a:xfrm>
            <a:off x="5638838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" name="Rectangle 244"/>
          <p:cNvSpPr/>
          <p:nvPr/>
        </p:nvSpPr>
        <p:spPr>
          <a:xfrm>
            <a:off x="5786475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6" name="Rectangle 245"/>
          <p:cNvSpPr/>
          <p:nvPr/>
        </p:nvSpPr>
        <p:spPr>
          <a:xfrm>
            <a:off x="5934112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7" name="Rectangle 246"/>
          <p:cNvSpPr/>
          <p:nvPr/>
        </p:nvSpPr>
        <p:spPr>
          <a:xfrm>
            <a:off x="6081749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8" name="Rectangle 247"/>
          <p:cNvSpPr/>
          <p:nvPr/>
        </p:nvSpPr>
        <p:spPr>
          <a:xfrm>
            <a:off x="6240495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9" name="Rectangle 248"/>
          <p:cNvSpPr/>
          <p:nvPr/>
        </p:nvSpPr>
        <p:spPr>
          <a:xfrm>
            <a:off x="6388132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0" name="Rectangle 249"/>
          <p:cNvSpPr/>
          <p:nvPr/>
        </p:nvSpPr>
        <p:spPr>
          <a:xfrm>
            <a:off x="6535769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1" name="Rectangle 250"/>
          <p:cNvSpPr/>
          <p:nvPr/>
        </p:nvSpPr>
        <p:spPr>
          <a:xfrm>
            <a:off x="6683406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2" name="Rectangle 251"/>
          <p:cNvSpPr/>
          <p:nvPr/>
        </p:nvSpPr>
        <p:spPr>
          <a:xfrm>
            <a:off x="6831043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3" name="Rectangle 252"/>
          <p:cNvSpPr/>
          <p:nvPr/>
        </p:nvSpPr>
        <p:spPr>
          <a:xfrm>
            <a:off x="6978680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4" name="Rectangle 253"/>
          <p:cNvSpPr/>
          <p:nvPr/>
        </p:nvSpPr>
        <p:spPr>
          <a:xfrm>
            <a:off x="7126317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5" name="Rectangle 254"/>
          <p:cNvSpPr/>
          <p:nvPr/>
        </p:nvSpPr>
        <p:spPr>
          <a:xfrm>
            <a:off x="7273954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6" name="Rectangle 255"/>
          <p:cNvSpPr/>
          <p:nvPr/>
        </p:nvSpPr>
        <p:spPr>
          <a:xfrm>
            <a:off x="7421591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7" name="Rectangle 256"/>
          <p:cNvSpPr/>
          <p:nvPr/>
        </p:nvSpPr>
        <p:spPr>
          <a:xfrm>
            <a:off x="7569228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8" name="Rectangle 257"/>
          <p:cNvSpPr/>
          <p:nvPr/>
        </p:nvSpPr>
        <p:spPr>
          <a:xfrm>
            <a:off x="7716865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9" name="Rectangle 258"/>
          <p:cNvSpPr/>
          <p:nvPr/>
        </p:nvSpPr>
        <p:spPr>
          <a:xfrm>
            <a:off x="7864502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0" name="Rectangle 259"/>
          <p:cNvSpPr/>
          <p:nvPr/>
        </p:nvSpPr>
        <p:spPr>
          <a:xfrm>
            <a:off x="8012139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1" name="Rectangle 260"/>
          <p:cNvSpPr/>
          <p:nvPr/>
        </p:nvSpPr>
        <p:spPr>
          <a:xfrm>
            <a:off x="8159776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2" name="Rectangle 261"/>
          <p:cNvSpPr/>
          <p:nvPr/>
        </p:nvSpPr>
        <p:spPr>
          <a:xfrm>
            <a:off x="8307413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3" name="Rectangle 262"/>
          <p:cNvSpPr/>
          <p:nvPr/>
        </p:nvSpPr>
        <p:spPr>
          <a:xfrm>
            <a:off x="8455050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4" name="Rectangle 263"/>
          <p:cNvSpPr/>
          <p:nvPr/>
        </p:nvSpPr>
        <p:spPr>
          <a:xfrm>
            <a:off x="8613796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5" name="Rectangle 264"/>
          <p:cNvSpPr/>
          <p:nvPr/>
        </p:nvSpPr>
        <p:spPr>
          <a:xfrm>
            <a:off x="8761433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6" name="Rectangle 265"/>
          <p:cNvSpPr/>
          <p:nvPr/>
        </p:nvSpPr>
        <p:spPr>
          <a:xfrm>
            <a:off x="8909070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7" name="Rectangle 266"/>
          <p:cNvSpPr/>
          <p:nvPr/>
        </p:nvSpPr>
        <p:spPr>
          <a:xfrm>
            <a:off x="9056707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8" name="Rectangle 267"/>
          <p:cNvSpPr/>
          <p:nvPr/>
        </p:nvSpPr>
        <p:spPr>
          <a:xfrm>
            <a:off x="9204344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9" name="Rectangle 268"/>
          <p:cNvSpPr/>
          <p:nvPr/>
        </p:nvSpPr>
        <p:spPr>
          <a:xfrm>
            <a:off x="9351981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0" name="Rectangle 269"/>
          <p:cNvSpPr/>
          <p:nvPr/>
        </p:nvSpPr>
        <p:spPr>
          <a:xfrm>
            <a:off x="9499618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1" name="Rectangle 270"/>
          <p:cNvSpPr/>
          <p:nvPr/>
        </p:nvSpPr>
        <p:spPr>
          <a:xfrm>
            <a:off x="9647255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2" name="Rectangle 271"/>
          <p:cNvSpPr/>
          <p:nvPr/>
        </p:nvSpPr>
        <p:spPr>
          <a:xfrm>
            <a:off x="9794892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3" name="Rectangle 272"/>
          <p:cNvSpPr/>
          <p:nvPr/>
        </p:nvSpPr>
        <p:spPr>
          <a:xfrm>
            <a:off x="9942529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4" name="Rectangle 273"/>
          <p:cNvSpPr/>
          <p:nvPr/>
        </p:nvSpPr>
        <p:spPr>
          <a:xfrm>
            <a:off x="10090166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5" name="Rectangle 274"/>
          <p:cNvSpPr/>
          <p:nvPr/>
        </p:nvSpPr>
        <p:spPr>
          <a:xfrm>
            <a:off x="10237803" y="7859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" name="Rectangle 275"/>
          <p:cNvSpPr/>
          <p:nvPr/>
        </p:nvSpPr>
        <p:spPr>
          <a:xfrm>
            <a:off x="2674989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7" name="Rectangle 276"/>
          <p:cNvSpPr/>
          <p:nvPr/>
        </p:nvSpPr>
        <p:spPr>
          <a:xfrm>
            <a:off x="2822626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8" name="Rectangle 277"/>
          <p:cNvSpPr/>
          <p:nvPr/>
        </p:nvSpPr>
        <p:spPr>
          <a:xfrm>
            <a:off x="2970263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9" name="Rectangle 278"/>
          <p:cNvSpPr/>
          <p:nvPr/>
        </p:nvSpPr>
        <p:spPr>
          <a:xfrm>
            <a:off x="3117900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0" name="Rectangle 279"/>
          <p:cNvSpPr/>
          <p:nvPr/>
        </p:nvSpPr>
        <p:spPr>
          <a:xfrm>
            <a:off x="3265537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1" name="Rectangle 280"/>
          <p:cNvSpPr/>
          <p:nvPr/>
        </p:nvSpPr>
        <p:spPr>
          <a:xfrm>
            <a:off x="3413174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2" name="Rectangle 281"/>
          <p:cNvSpPr/>
          <p:nvPr/>
        </p:nvSpPr>
        <p:spPr>
          <a:xfrm>
            <a:off x="3560811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3" name="Rectangle 282"/>
          <p:cNvSpPr/>
          <p:nvPr/>
        </p:nvSpPr>
        <p:spPr>
          <a:xfrm>
            <a:off x="3708448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4" name="Rectangle 283"/>
          <p:cNvSpPr/>
          <p:nvPr/>
        </p:nvSpPr>
        <p:spPr>
          <a:xfrm>
            <a:off x="3867194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5" name="Rectangle 284"/>
          <p:cNvSpPr/>
          <p:nvPr/>
        </p:nvSpPr>
        <p:spPr>
          <a:xfrm>
            <a:off x="4014831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6" name="Rectangle 285"/>
          <p:cNvSpPr/>
          <p:nvPr/>
        </p:nvSpPr>
        <p:spPr>
          <a:xfrm>
            <a:off x="4162468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7" name="Rectangle 286"/>
          <p:cNvSpPr/>
          <p:nvPr/>
        </p:nvSpPr>
        <p:spPr>
          <a:xfrm>
            <a:off x="4310105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8" name="Rectangle 287"/>
          <p:cNvSpPr/>
          <p:nvPr/>
        </p:nvSpPr>
        <p:spPr>
          <a:xfrm>
            <a:off x="4457742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9" name="Rectangle 288"/>
          <p:cNvSpPr/>
          <p:nvPr/>
        </p:nvSpPr>
        <p:spPr>
          <a:xfrm>
            <a:off x="4605379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0" name="Rectangle 289"/>
          <p:cNvSpPr/>
          <p:nvPr/>
        </p:nvSpPr>
        <p:spPr>
          <a:xfrm>
            <a:off x="4753016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1" name="Rectangle 290"/>
          <p:cNvSpPr/>
          <p:nvPr/>
        </p:nvSpPr>
        <p:spPr>
          <a:xfrm>
            <a:off x="4900653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2" name="Rectangle 291"/>
          <p:cNvSpPr/>
          <p:nvPr/>
        </p:nvSpPr>
        <p:spPr>
          <a:xfrm>
            <a:off x="5048290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3" name="Rectangle 292"/>
          <p:cNvSpPr/>
          <p:nvPr/>
        </p:nvSpPr>
        <p:spPr>
          <a:xfrm>
            <a:off x="5195927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4" name="Rectangle 293"/>
          <p:cNvSpPr/>
          <p:nvPr/>
        </p:nvSpPr>
        <p:spPr>
          <a:xfrm>
            <a:off x="5343564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5" name="Rectangle 294"/>
          <p:cNvSpPr/>
          <p:nvPr/>
        </p:nvSpPr>
        <p:spPr>
          <a:xfrm>
            <a:off x="5491201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6" name="Rectangle 295"/>
          <p:cNvSpPr/>
          <p:nvPr/>
        </p:nvSpPr>
        <p:spPr>
          <a:xfrm>
            <a:off x="5638838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7" name="Rectangle 296"/>
          <p:cNvSpPr/>
          <p:nvPr/>
        </p:nvSpPr>
        <p:spPr>
          <a:xfrm>
            <a:off x="5786475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8" name="Rectangle 297"/>
          <p:cNvSpPr/>
          <p:nvPr/>
        </p:nvSpPr>
        <p:spPr>
          <a:xfrm>
            <a:off x="5934112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9" name="Rectangle 298"/>
          <p:cNvSpPr/>
          <p:nvPr/>
        </p:nvSpPr>
        <p:spPr>
          <a:xfrm>
            <a:off x="6081749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0" name="Rectangle 299"/>
          <p:cNvSpPr/>
          <p:nvPr/>
        </p:nvSpPr>
        <p:spPr>
          <a:xfrm>
            <a:off x="6240495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1" name="Rectangle 300"/>
          <p:cNvSpPr/>
          <p:nvPr/>
        </p:nvSpPr>
        <p:spPr>
          <a:xfrm>
            <a:off x="6388132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2" name="Rectangle 301"/>
          <p:cNvSpPr/>
          <p:nvPr/>
        </p:nvSpPr>
        <p:spPr>
          <a:xfrm>
            <a:off x="6535769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3" name="Rectangle 302"/>
          <p:cNvSpPr/>
          <p:nvPr/>
        </p:nvSpPr>
        <p:spPr>
          <a:xfrm>
            <a:off x="6683406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4" name="Rectangle 303"/>
          <p:cNvSpPr/>
          <p:nvPr/>
        </p:nvSpPr>
        <p:spPr>
          <a:xfrm>
            <a:off x="6831043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5" name="Rectangle 304"/>
          <p:cNvSpPr/>
          <p:nvPr/>
        </p:nvSpPr>
        <p:spPr>
          <a:xfrm>
            <a:off x="6978680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6" name="Rectangle 305"/>
          <p:cNvSpPr/>
          <p:nvPr/>
        </p:nvSpPr>
        <p:spPr>
          <a:xfrm>
            <a:off x="7126317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7" name="Rectangle 306"/>
          <p:cNvSpPr/>
          <p:nvPr/>
        </p:nvSpPr>
        <p:spPr>
          <a:xfrm>
            <a:off x="7273954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8" name="Rectangle 307"/>
          <p:cNvSpPr/>
          <p:nvPr/>
        </p:nvSpPr>
        <p:spPr>
          <a:xfrm>
            <a:off x="7421591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9" name="Rectangle 308"/>
          <p:cNvSpPr/>
          <p:nvPr/>
        </p:nvSpPr>
        <p:spPr>
          <a:xfrm>
            <a:off x="7569228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0" name="Rectangle 309"/>
          <p:cNvSpPr/>
          <p:nvPr/>
        </p:nvSpPr>
        <p:spPr>
          <a:xfrm>
            <a:off x="7716865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1" name="Rectangle 310"/>
          <p:cNvSpPr/>
          <p:nvPr/>
        </p:nvSpPr>
        <p:spPr>
          <a:xfrm>
            <a:off x="7864502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2" name="Rectangle 311"/>
          <p:cNvSpPr/>
          <p:nvPr/>
        </p:nvSpPr>
        <p:spPr>
          <a:xfrm>
            <a:off x="8012139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3" name="Rectangle 312"/>
          <p:cNvSpPr/>
          <p:nvPr/>
        </p:nvSpPr>
        <p:spPr>
          <a:xfrm>
            <a:off x="8159776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4" name="Rectangle 313"/>
          <p:cNvSpPr/>
          <p:nvPr/>
        </p:nvSpPr>
        <p:spPr>
          <a:xfrm>
            <a:off x="8307413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5" name="Rectangle 314"/>
          <p:cNvSpPr/>
          <p:nvPr/>
        </p:nvSpPr>
        <p:spPr>
          <a:xfrm>
            <a:off x="8455050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6" name="Rectangle 315"/>
          <p:cNvSpPr/>
          <p:nvPr/>
        </p:nvSpPr>
        <p:spPr>
          <a:xfrm>
            <a:off x="8613796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7" name="Rectangle 316"/>
          <p:cNvSpPr/>
          <p:nvPr/>
        </p:nvSpPr>
        <p:spPr>
          <a:xfrm>
            <a:off x="8761433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8" name="Rectangle 317"/>
          <p:cNvSpPr/>
          <p:nvPr/>
        </p:nvSpPr>
        <p:spPr>
          <a:xfrm>
            <a:off x="8909070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9" name="Rectangle 318"/>
          <p:cNvSpPr/>
          <p:nvPr/>
        </p:nvSpPr>
        <p:spPr>
          <a:xfrm>
            <a:off x="9056707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0" name="Rectangle 319"/>
          <p:cNvSpPr/>
          <p:nvPr/>
        </p:nvSpPr>
        <p:spPr>
          <a:xfrm>
            <a:off x="9204344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1" name="Rectangle 320"/>
          <p:cNvSpPr/>
          <p:nvPr/>
        </p:nvSpPr>
        <p:spPr>
          <a:xfrm>
            <a:off x="9351981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2" name="Rectangle 321"/>
          <p:cNvSpPr/>
          <p:nvPr/>
        </p:nvSpPr>
        <p:spPr>
          <a:xfrm>
            <a:off x="9499618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3" name="Rectangle 322"/>
          <p:cNvSpPr/>
          <p:nvPr/>
        </p:nvSpPr>
        <p:spPr>
          <a:xfrm>
            <a:off x="9647255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4" name="Rectangle 323"/>
          <p:cNvSpPr/>
          <p:nvPr/>
        </p:nvSpPr>
        <p:spPr>
          <a:xfrm>
            <a:off x="9794892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5" name="Rectangle 324"/>
          <p:cNvSpPr/>
          <p:nvPr/>
        </p:nvSpPr>
        <p:spPr>
          <a:xfrm>
            <a:off x="9942529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6" name="Rectangle 325"/>
          <p:cNvSpPr/>
          <p:nvPr/>
        </p:nvSpPr>
        <p:spPr>
          <a:xfrm>
            <a:off x="10090166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7" name="Rectangle 326"/>
          <p:cNvSpPr/>
          <p:nvPr/>
        </p:nvSpPr>
        <p:spPr>
          <a:xfrm>
            <a:off x="10237803" y="9225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8" name="Rectangle 327"/>
          <p:cNvSpPr/>
          <p:nvPr/>
        </p:nvSpPr>
        <p:spPr>
          <a:xfrm>
            <a:off x="2674989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9" name="Rectangle 328"/>
          <p:cNvSpPr/>
          <p:nvPr/>
        </p:nvSpPr>
        <p:spPr>
          <a:xfrm>
            <a:off x="2822626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0" name="Rectangle 329"/>
          <p:cNvSpPr/>
          <p:nvPr/>
        </p:nvSpPr>
        <p:spPr>
          <a:xfrm>
            <a:off x="2970263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1" name="Rectangle 330"/>
          <p:cNvSpPr/>
          <p:nvPr/>
        </p:nvSpPr>
        <p:spPr>
          <a:xfrm>
            <a:off x="3117900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2" name="Rectangle 331"/>
          <p:cNvSpPr/>
          <p:nvPr/>
        </p:nvSpPr>
        <p:spPr>
          <a:xfrm>
            <a:off x="3265537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3" name="Rectangle 332"/>
          <p:cNvSpPr/>
          <p:nvPr/>
        </p:nvSpPr>
        <p:spPr>
          <a:xfrm>
            <a:off x="3413174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4" name="Rectangle 333"/>
          <p:cNvSpPr/>
          <p:nvPr/>
        </p:nvSpPr>
        <p:spPr>
          <a:xfrm>
            <a:off x="3560811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5" name="Rectangle 334"/>
          <p:cNvSpPr/>
          <p:nvPr/>
        </p:nvSpPr>
        <p:spPr>
          <a:xfrm>
            <a:off x="3708448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6" name="Rectangle 335"/>
          <p:cNvSpPr/>
          <p:nvPr/>
        </p:nvSpPr>
        <p:spPr>
          <a:xfrm>
            <a:off x="3867194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7" name="Rectangle 336"/>
          <p:cNvSpPr/>
          <p:nvPr/>
        </p:nvSpPr>
        <p:spPr>
          <a:xfrm>
            <a:off x="4014831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8" name="Rectangle 337"/>
          <p:cNvSpPr/>
          <p:nvPr/>
        </p:nvSpPr>
        <p:spPr>
          <a:xfrm>
            <a:off x="4162468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9" name="Rectangle 338"/>
          <p:cNvSpPr/>
          <p:nvPr/>
        </p:nvSpPr>
        <p:spPr>
          <a:xfrm>
            <a:off x="4310105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0" name="Rectangle 339"/>
          <p:cNvSpPr/>
          <p:nvPr/>
        </p:nvSpPr>
        <p:spPr>
          <a:xfrm>
            <a:off x="4457742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1" name="Rectangle 340"/>
          <p:cNvSpPr/>
          <p:nvPr/>
        </p:nvSpPr>
        <p:spPr>
          <a:xfrm>
            <a:off x="4605379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2" name="Rectangle 341"/>
          <p:cNvSpPr/>
          <p:nvPr/>
        </p:nvSpPr>
        <p:spPr>
          <a:xfrm>
            <a:off x="4753016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3" name="Rectangle 342"/>
          <p:cNvSpPr/>
          <p:nvPr/>
        </p:nvSpPr>
        <p:spPr>
          <a:xfrm>
            <a:off x="4900653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4" name="Rectangle 343"/>
          <p:cNvSpPr/>
          <p:nvPr/>
        </p:nvSpPr>
        <p:spPr>
          <a:xfrm>
            <a:off x="5048290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5" name="Rectangle 344"/>
          <p:cNvSpPr/>
          <p:nvPr/>
        </p:nvSpPr>
        <p:spPr>
          <a:xfrm>
            <a:off x="5195927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6" name="Rectangle 345"/>
          <p:cNvSpPr/>
          <p:nvPr/>
        </p:nvSpPr>
        <p:spPr>
          <a:xfrm>
            <a:off x="5343564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7" name="Rectangle 346"/>
          <p:cNvSpPr/>
          <p:nvPr/>
        </p:nvSpPr>
        <p:spPr>
          <a:xfrm>
            <a:off x="5491201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8" name="Rectangle 347"/>
          <p:cNvSpPr/>
          <p:nvPr/>
        </p:nvSpPr>
        <p:spPr>
          <a:xfrm>
            <a:off x="5638838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9" name="Rectangle 348"/>
          <p:cNvSpPr/>
          <p:nvPr/>
        </p:nvSpPr>
        <p:spPr>
          <a:xfrm>
            <a:off x="5786475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0" name="Rectangle 349"/>
          <p:cNvSpPr/>
          <p:nvPr/>
        </p:nvSpPr>
        <p:spPr>
          <a:xfrm>
            <a:off x="5934112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1" name="Rectangle 350"/>
          <p:cNvSpPr/>
          <p:nvPr/>
        </p:nvSpPr>
        <p:spPr>
          <a:xfrm>
            <a:off x="6081749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2" name="Rectangle 351"/>
          <p:cNvSpPr/>
          <p:nvPr/>
        </p:nvSpPr>
        <p:spPr>
          <a:xfrm>
            <a:off x="6240495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3" name="Rectangle 352"/>
          <p:cNvSpPr/>
          <p:nvPr/>
        </p:nvSpPr>
        <p:spPr>
          <a:xfrm>
            <a:off x="6388132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4" name="Rectangle 353"/>
          <p:cNvSpPr/>
          <p:nvPr/>
        </p:nvSpPr>
        <p:spPr>
          <a:xfrm>
            <a:off x="6535769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5" name="Rectangle 354"/>
          <p:cNvSpPr/>
          <p:nvPr/>
        </p:nvSpPr>
        <p:spPr>
          <a:xfrm>
            <a:off x="6683406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6" name="Rectangle 355"/>
          <p:cNvSpPr/>
          <p:nvPr/>
        </p:nvSpPr>
        <p:spPr>
          <a:xfrm>
            <a:off x="6831043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7" name="Rectangle 356"/>
          <p:cNvSpPr/>
          <p:nvPr/>
        </p:nvSpPr>
        <p:spPr>
          <a:xfrm>
            <a:off x="6978680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8" name="Rectangle 357"/>
          <p:cNvSpPr/>
          <p:nvPr/>
        </p:nvSpPr>
        <p:spPr>
          <a:xfrm>
            <a:off x="7126317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9" name="Rectangle 358"/>
          <p:cNvSpPr/>
          <p:nvPr/>
        </p:nvSpPr>
        <p:spPr>
          <a:xfrm>
            <a:off x="7273954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0" name="Rectangle 359"/>
          <p:cNvSpPr/>
          <p:nvPr/>
        </p:nvSpPr>
        <p:spPr>
          <a:xfrm>
            <a:off x="7421591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1" name="Rectangle 360"/>
          <p:cNvSpPr/>
          <p:nvPr/>
        </p:nvSpPr>
        <p:spPr>
          <a:xfrm>
            <a:off x="7569228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2" name="Rectangle 361"/>
          <p:cNvSpPr/>
          <p:nvPr/>
        </p:nvSpPr>
        <p:spPr>
          <a:xfrm>
            <a:off x="7716865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3" name="Rectangle 362"/>
          <p:cNvSpPr/>
          <p:nvPr/>
        </p:nvSpPr>
        <p:spPr>
          <a:xfrm>
            <a:off x="7864502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4" name="Rectangle 363"/>
          <p:cNvSpPr/>
          <p:nvPr/>
        </p:nvSpPr>
        <p:spPr>
          <a:xfrm>
            <a:off x="8012139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5" name="Rectangle 364"/>
          <p:cNvSpPr/>
          <p:nvPr/>
        </p:nvSpPr>
        <p:spPr>
          <a:xfrm>
            <a:off x="8159776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6" name="Rectangle 365"/>
          <p:cNvSpPr/>
          <p:nvPr/>
        </p:nvSpPr>
        <p:spPr>
          <a:xfrm>
            <a:off x="8307413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7" name="Rectangle 366"/>
          <p:cNvSpPr/>
          <p:nvPr/>
        </p:nvSpPr>
        <p:spPr>
          <a:xfrm>
            <a:off x="8455050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8" name="Rectangle 367"/>
          <p:cNvSpPr/>
          <p:nvPr/>
        </p:nvSpPr>
        <p:spPr>
          <a:xfrm>
            <a:off x="8613796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9" name="Rectangle 368"/>
          <p:cNvSpPr/>
          <p:nvPr/>
        </p:nvSpPr>
        <p:spPr>
          <a:xfrm>
            <a:off x="8761433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0" name="Rectangle 369"/>
          <p:cNvSpPr/>
          <p:nvPr/>
        </p:nvSpPr>
        <p:spPr>
          <a:xfrm>
            <a:off x="8909070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1" name="Rectangle 370"/>
          <p:cNvSpPr/>
          <p:nvPr/>
        </p:nvSpPr>
        <p:spPr>
          <a:xfrm>
            <a:off x="9056707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2" name="Rectangle 371"/>
          <p:cNvSpPr/>
          <p:nvPr/>
        </p:nvSpPr>
        <p:spPr>
          <a:xfrm>
            <a:off x="9204344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3" name="Rectangle 372"/>
          <p:cNvSpPr/>
          <p:nvPr/>
        </p:nvSpPr>
        <p:spPr>
          <a:xfrm>
            <a:off x="9351981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4" name="Rectangle 373"/>
          <p:cNvSpPr/>
          <p:nvPr/>
        </p:nvSpPr>
        <p:spPr>
          <a:xfrm>
            <a:off x="9499618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5" name="Rectangle 374"/>
          <p:cNvSpPr/>
          <p:nvPr/>
        </p:nvSpPr>
        <p:spPr>
          <a:xfrm>
            <a:off x="9647255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6" name="Rectangle 375"/>
          <p:cNvSpPr/>
          <p:nvPr/>
        </p:nvSpPr>
        <p:spPr>
          <a:xfrm>
            <a:off x="9794892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7" name="Rectangle 376"/>
          <p:cNvSpPr/>
          <p:nvPr/>
        </p:nvSpPr>
        <p:spPr>
          <a:xfrm>
            <a:off x="9942529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8" name="Rectangle 377"/>
          <p:cNvSpPr/>
          <p:nvPr/>
        </p:nvSpPr>
        <p:spPr>
          <a:xfrm>
            <a:off x="10090166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9" name="Rectangle 378"/>
          <p:cNvSpPr/>
          <p:nvPr/>
        </p:nvSpPr>
        <p:spPr>
          <a:xfrm>
            <a:off x="10237803" y="10594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0" name="Rectangle 379"/>
          <p:cNvSpPr/>
          <p:nvPr/>
        </p:nvSpPr>
        <p:spPr>
          <a:xfrm>
            <a:off x="2674989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1" name="Rectangle 380"/>
          <p:cNvSpPr/>
          <p:nvPr/>
        </p:nvSpPr>
        <p:spPr>
          <a:xfrm>
            <a:off x="2822626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2" name="Rectangle 381"/>
          <p:cNvSpPr/>
          <p:nvPr/>
        </p:nvSpPr>
        <p:spPr>
          <a:xfrm>
            <a:off x="2970263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3" name="Rectangle 382"/>
          <p:cNvSpPr/>
          <p:nvPr/>
        </p:nvSpPr>
        <p:spPr>
          <a:xfrm>
            <a:off x="3117900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4" name="Rectangle 383"/>
          <p:cNvSpPr/>
          <p:nvPr/>
        </p:nvSpPr>
        <p:spPr>
          <a:xfrm>
            <a:off x="3265537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5" name="Rectangle 384"/>
          <p:cNvSpPr/>
          <p:nvPr/>
        </p:nvSpPr>
        <p:spPr>
          <a:xfrm>
            <a:off x="3413174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6" name="Rectangle 385"/>
          <p:cNvSpPr/>
          <p:nvPr/>
        </p:nvSpPr>
        <p:spPr>
          <a:xfrm>
            <a:off x="3560811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7" name="Rectangle 386"/>
          <p:cNvSpPr/>
          <p:nvPr/>
        </p:nvSpPr>
        <p:spPr>
          <a:xfrm>
            <a:off x="3708448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8" name="Rectangle 387"/>
          <p:cNvSpPr/>
          <p:nvPr/>
        </p:nvSpPr>
        <p:spPr>
          <a:xfrm>
            <a:off x="3867194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9" name="Rectangle 388"/>
          <p:cNvSpPr/>
          <p:nvPr/>
        </p:nvSpPr>
        <p:spPr>
          <a:xfrm>
            <a:off x="4014831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0" name="Rectangle 389"/>
          <p:cNvSpPr/>
          <p:nvPr/>
        </p:nvSpPr>
        <p:spPr>
          <a:xfrm>
            <a:off x="4162468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1" name="Rectangle 390"/>
          <p:cNvSpPr/>
          <p:nvPr/>
        </p:nvSpPr>
        <p:spPr>
          <a:xfrm>
            <a:off x="4310105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2" name="Rectangle 391"/>
          <p:cNvSpPr/>
          <p:nvPr/>
        </p:nvSpPr>
        <p:spPr>
          <a:xfrm>
            <a:off x="4457742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3" name="Rectangle 392"/>
          <p:cNvSpPr/>
          <p:nvPr/>
        </p:nvSpPr>
        <p:spPr>
          <a:xfrm>
            <a:off x="4605379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4" name="Rectangle 393"/>
          <p:cNvSpPr/>
          <p:nvPr/>
        </p:nvSpPr>
        <p:spPr>
          <a:xfrm>
            <a:off x="4753016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5" name="Rectangle 394"/>
          <p:cNvSpPr/>
          <p:nvPr/>
        </p:nvSpPr>
        <p:spPr>
          <a:xfrm>
            <a:off x="4900653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6" name="Rectangle 395"/>
          <p:cNvSpPr/>
          <p:nvPr/>
        </p:nvSpPr>
        <p:spPr>
          <a:xfrm>
            <a:off x="5048290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7" name="Rectangle 396"/>
          <p:cNvSpPr/>
          <p:nvPr/>
        </p:nvSpPr>
        <p:spPr>
          <a:xfrm>
            <a:off x="5195927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8" name="Rectangle 397"/>
          <p:cNvSpPr/>
          <p:nvPr/>
        </p:nvSpPr>
        <p:spPr>
          <a:xfrm>
            <a:off x="5343564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9" name="Rectangle 398"/>
          <p:cNvSpPr/>
          <p:nvPr/>
        </p:nvSpPr>
        <p:spPr>
          <a:xfrm>
            <a:off x="5491201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0" name="Rectangle 399"/>
          <p:cNvSpPr/>
          <p:nvPr/>
        </p:nvSpPr>
        <p:spPr>
          <a:xfrm>
            <a:off x="5638838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1" name="Rectangle 400"/>
          <p:cNvSpPr/>
          <p:nvPr/>
        </p:nvSpPr>
        <p:spPr>
          <a:xfrm>
            <a:off x="5786475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2" name="Rectangle 401"/>
          <p:cNvSpPr/>
          <p:nvPr/>
        </p:nvSpPr>
        <p:spPr>
          <a:xfrm>
            <a:off x="5934112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3" name="Rectangle 402"/>
          <p:cNvSpPr/>
          <p:nvPr/>
        </p:nvSpPr>
        <p:spPr>
          <a:xfrm>
            <a:off x="6081749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4" name="Rectangle 403"/>
          <p:cNvSpPr/>
          <p:nvPr/>
        </p:nvSpPr>
        <p:spPr>
          <a:xfrm>
            <a:off x="6240495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5" name="Rectangle 404"/>
          <p:cNvSpPr/>
          <p:nvPr/>
        </p:nvSpPr>
        <p:spPr>
          <a:xfrm>
            <a:off x="6388132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6" name="Rectangle 405"/>
          <p:cNvSpPr/>
          <p:nvPr/>
        </p:nvSpPr>
        <p:spPr>
          <a:xfrm>
            <a:off x="6535769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7" name="Rectangle 406"/>
          <p:cNvSpPr/>
          <p:nvPr/>
        </p:nvSpPr>
        <p:spPr>
          <a:xfrm>
            <a:off x="6683406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8" name="Rectangle 407"/>
          <p:cNvSpPr/>
          <p:nvPr/>
        </p:nvSpPr>
        <p:spPr>
          <a:xfrm>
            <a:off x="6831043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9" name="Rectangle 408"/>
          <p:cNvSpPr/>
          <p:nvPr/>
        </p:nvSpPr>
        <p:spPr>
          <a:xfrm>
            <a:off x="6978680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0" name="Rectangle 409"/>
          <p:cNvSpPr/>
          <p:nvPr/>
        </p:nvSpPr>
        <p:spPr>
          <a:xfrm>
            <a:off x="7126317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1" name="Rectangle 410"/>
          <p:cNvSpPr/>
          <p:nvPr/>
        </p:nvSpPr>
        <p:spPr>
          <a:xfrm>
            <a:off x="7273954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2" name="Rectangle 411"/>
          <p:cNvSpPr/>
          <p:nvPr/>
        </p:nvSpPr>
        <p:spPr>
          <a:xfrm>
            <a:off x="7421591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3" name="Rectangle 412"/>
          <p:cNvSpPr/>
          <p:nvPr/>
        </p:nvSpPr>
        <p:spPr>
          <a:xfrm>
            <a:off x="7569228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4" name="Rectangle 413"/>
          <p:cNvSpPr/>
          <p:nvPr/>
        </p:nvSpPr>
        <p:spPr>
          <a:xfrm>
            <a:off x="7716865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5" name="Rectangle 414"/>
          <p:cNvSpPr/>
          <p:nvPr/>
        </p:nvSpPr>
        <p:spPr>
          <a:xfrm>
            <a:off x="7864502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6" name="Rectangle 415"/>
          <p:cNvSpPr/>
          <p:nvPr/>
        </p:nvSpPr>
        <p:spPr>
          <a:xfrm>
            <a:off x="8012139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7" name="Rectangle 416"/>
          <p:cNvSpPr/>
          <p:nvPr/>
        </p:nvSpPr>
        <p:spPr>
          <a:xfrm>
            <a:off x="8159776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8" name="Rectangle 417"/>
          <p:cNvSpPr/>
          <p:nvPr/>
        </p:nvSpPr>
        <p:spPr>
          <a:xfrm>
            <a:off x="8307413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9" name="Rectangle 418"/>
          <p:cNvSpPr/>
          <p:nvPr/>
        </p:nvSpPr>
        <p:spPr>
          <a:xfrm>
            <a:off x="8455050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0" name="Rectangle 419"/>
          <p:cNvSpPr/>
          <p:nvPr/>
        </p:nvSpPr>
        <p:spPr>
          <a:xfrm>
            <a:off x="8613796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1" name="Rectangle 420"/>
          <p:cNvSpPr/>
          <p:nvPr/>
        </p:nvSpPr>
        <p:spPr>
          <a:xfrm>
            <a:off x="8761433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2" name="Rectangle 421"/>
          <p:cNvSpPr/>
          <p:nvPr/>
        </p:nvSpPr>
        <p:spPr>
          <a:xfrm>
            <a:off x="8909070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3" name="Rectangle 422"/>
          <p:cNvSpPr/>
          <p:nvPr/>
        </p:nvSpPr>
        <p:spPr>
          <a:xfrm>
            <a:off x="9056707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4" name="Rectangle 423"/>
          <p:cNvSpPr/>
          <p:nvPr/>
        </p:nvSpPr>
        <p:spPr>
          <a:xfrm>
            <a:off x="9204344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5" name="Rectangle 424"/>
          <p:cNvSpPr/>
          <p:nvPr/>
        </p:nvSpPr>
        <p:spPr>
          <a:xfrm>
            <a:off x="9351981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6" name="Rectangle 425"/>
          <p:cNvSpPr/>
          <p:nvPr/>
        </p:nvSpPr>
        <p:spPr>
          <a:xfrm>
            <a:off x="9499618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7" name="Rectangle 426"/>
          <p:cNvSpPr/>
          <p:nvPr/>
        </p:nvSpPr>
        <p:spPr>
          <a:xfrm>
            <a:off x="9647255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8" name="Rectangle 427"/>
          <p:cNvSpPr/>
          <p:nvPr/>
        </p:nvSpPr>
        <p:spPr>
          <a:xfrm>
            <a:off x="9794892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9" name="Rectangle 428"/>
          <p:cNvSpPr/>
          <p:nvPr/>
        </p:nvSpPr>
        <p:spPr>
          <a:xfrm>
            <a:off x="9942529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0" name="Rectangle 429"/>
          <p:cNvSpPr/>
          <p:nvPr/>
        </p:nvSpPr>
        <p:spPr>
          <a:xfrm>
            <a:off x="10090166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1" name="Rectangle 430"/>
          <p:cNvSpPr/>
          <p:nvPr/>
        </p:nvSpPr>
        <p:spPr>
          <a:xfrm>
            <a:off x="10237803" y="11959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2" name="Rectangle 431"/>
          <p:cNvSpPr/>
          <p:nvPr/>
        </p:nvSpPr>
        <p:spPr>
          <a:xfrm>
            <a:off x="2674989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3" name="Rectangle 432"/>
          <p:cNvSpPr/>
          <p:nvPr/>
        </p:nvSpPr>
        <p:spPr>
          <a:xfrm>
            <a:off x="2822626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4" name="Rectangle 433"/>
          <p:cNvSpPr/>
          <p:nvPr/>
        </p:nvSpPr>
        <p:spPr>
          <a:xfrm>
            <a:off x="2970263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5" name="Rectangle 434"/>
          <p:cNvSpPr/>
          <p:nvPr/>
        </p:nvSpPr>
        <p:spPr>
          <a:xfrm>
            <a:off x="3117900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6" name="Rectangle 435"/>
          <p:cNvSpPr/>
          <p:nvPr/>
        </p:nvSpPr>
        <p:spPr>
          <a:xfrm>
            <a:off x="3265537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7" name="Rectangle 436"/>
          <p:cNvSpPr/>
          <p:nvPr/>
        </p:nvSpPr>
        <p:spPr>
          <a:xfrm>
            <a:off x="3413174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8" name="Rectangle 437"/>
          <p:cNvSpPr/>
          <p:nvPr/>
        </p:nvSpPr>
        <p:spPr>
          <a:xfrm>
            <a:off x="3560811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9" name="Rectangle 438"/>
          <p:cNvSpPr/>
          <p:nvPr/>
        </p:nvSpPr>
        <p:spPr>
          <a:xfrm>
            <a:off x="3708448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0" name="Rectangle 439"/>
          <p:cNvSpPr/>
          <p:nvPr/>
        </p:nvSpPr>
        <p:spPr>
          <a:xfrm>
            <a:off x="3867194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1" name="Rectangle 440"/>
          <p:cNvSpPr/>
          <p:nvPr/>
        </p:nvSpPr>
        <p:spPr>
          <a:xfrm>
            <a:off x="4014831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2" name="Rectangle 441"/>
          <p:cNvSpPr/>
          <p:nvPr/>
        </p:nvSpPr>
        <p:spPr>
          <a:xfrm>
            <a:off x="4162468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3" name="Rectangle 442"/>
          <p:cNvSpPr/>
          <p:nvPr/>
        </p:nvSpPr>
        <p:spPr>
          <a:xfrm>
            <a:off x="4310105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4" name="Rectangle 443"/>
          <p:cNvSpPr/>
          <p:nvPr/>
        </p:nvSpPr>
        <p:spPr>
          <a:xfrm>
            <a:off x="4457742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5" name="Rectangle 444"/>
          <p:cNvSpPr/>
          <p:nvPr/>
        </p:nvSpPr>
        <p:spPr>
          <a:xfrm>
            <a:off x="4605379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6" name="Rectangle 445"/>
          <p:cNvSpPr/>
          <p:nvPr/>
        </p:nvSpPr>
        <p:spPr>
          <a:xfrm>
            <a:off x="4753016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7" name="Rectangle 446"/>
          <p:cNvSpPr/>
          <p:nvPr/>
        </p:nvSpPr>
        <p:spPr>
          <a:xfrm>
            <a:off x="4900653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8" name="Rectangle 447"/>
          <p:cNvSpPr/>
          <p:nvPr/>
        </p:nvSpPr>
        <p:spPr>
          <a:xfrm>
            <a:off x="5048290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9" name="Rectangle 448"/>
          <p:cNvSpPr/>
          <p:nvPr/>
        </p:nvSpPr>
        <p:spPr>
          <a:xfrm>
            <a:off x="5195927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0" name="Rectangle 449"/>
          <p:cNvSpPr/>
          <p:nvPr/>
        </p:nvSpPr>
        <p:spPr>
          <a:xfrm>
            <a:off x="5343564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1" name="Rectangle 450"/>
          <p:cNvSpPr/>
          <p:nvPr/>
        </p:nvSpPr>
        <p:spPr>
          <a:xfrm>
            <a:off x="5491201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2" name="Rectangle 451"/>
          <p:cNvSpPr/>
          <p:nvPr/>
        </p:nvSpPr>
        <p:spPr>
          <a:xfrm>
            <a:off x="5638838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3" name="Rectangle 452"/>
          <p:cNvSpPr/>
          <p:nvPr/>
        </p:nvSpPr>
        <p:spPr>
          <a:xfrm>
            <a:off x="5786475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4" name="Rectangle 453"/>
          <p:cNvSpPr/>
          <p:nvPr/>
        </p:nvSpPr>
        <p:spPr>
          <a:xfrm>
            <a:off x="5934112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5" name="Rectangle 454"/>
          <p:cNvSpPr/>
          <p:nvPr/>
        </p:nvSpPr>
        <p:spPr>
          <a:xfrm>
            <a:off x="6081749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6" name="Rectangle 455"/>
          <p:cNvSpPr/>
          <p:nvPr/>
        </p:nvSpPr>
        <p:spPr>
          <a:xfrm>
            <a:off x="6240495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7" name="Rectangle 456"/>
          <p:cNvSpPr/>
          <p:nvPr/>
        </p:nvSpPr>
        <p:spPr>
          <a:xfrm>
            <a:off x="6388132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8" name="Rectangle 457"/>
          <p:cNvSpPr/>
          <p:nvPr/>
        </p:nvSpPr>
        <p:spPr>
          <a:xfrm>
            <a:off x="6535769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9" name="Rectangle 458"/>
          <p:cNvSpPr/>
          <p:nvPr/>
        </p:nvSpPr>
        <p:spPr>
          <a:xfrm>
            <a:off x="6683406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0" name="Rectangle 459"/>
          <p:cNvSpPr/>
          <p:nvPr/>
        </p:nvSpPr>
        <p:spPr>
          <a:xfrm>
            <a:off x="6831043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1" name="Rectangle 460"/>
          <p:cNvSpPr/>
          <p:nvPr/>
        </p:nvSpPr>
        <p:spPr>
          <a:xfrm>
            <a:off x="6978680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2" name="Rectangle 461"/>
          <p:cNvSpPr/>
          <p:nvPr/>
        </p:nvSpPr>
        <p:spPr>
          <a:xfrm>
            <a:off x="7126317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3" name="Rectangle 462"/>
          <p:cNvSpPr/>
          <p:nvPr/>
        </p:nvSpPr>
        <p:spPr>
          <a:xfrm>
            <a:off x="7273954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4" name="Rectangle 463"/>
          <p:cNvSpPr/>
          <p:nvPr/>
        </p:nvSpPr>
        <p:spPr>
          <a:xfrm>
            <a:off x="7421591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5" name="Rectangle 464"/>
          <p:cNvSpPr/>
          <p:nvPr/>
        </p:nvSpPr>
        <p:spPr>
          <a:xfrm>
            <a:off x="7569228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6" name="Rectangle 465"/>
          <p:cNvSpPr/>
          <p:nvPr/>
        </p:nvSpPr>
        <p:spPr>
          <a:xfrm>
            <a:off x="7716865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7" name="Rectangle 466"/>
          <p:cNvSpPr/>
          <p:nvPr/>
        </p:nvSpPr>
        <p:spPr>
          <a:xfrm>
            <a:off x="7864502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8" name="Rectangle 467"/>
          <p:cNvSpPr/>
          <p:nvPr/>
        </p:nvSpPr>
        <p:spPr>
          <a:xfrm>
            <a:off x="8012139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9" name="Rectangle 468"/>
          <p:cNvSpPr/>
          <p:nvPr/>
        </p:nvSpPr>
        <p:spPr>
          <a:xfrm>
            <a:off x="8159776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0" name="Rectangle 469"/>
          <p:cNvSpPr/>
          <p:nvPr/>
        </p:nvSpPr>
        <p:spPr>
          <a:xfrm>
            <a:off x="8307413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1" name="Rectangle 470"/>
          <p:cNvSpPr/>
          <p:nvPr/>
        </p:nvSpPr>
        <p:spPr>
          <a:xfrm>
            <a:off x="8455050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2" name="Rectangle 471"/>
          <p:cNvSpPr/>
          <p:nvPr/>
        </p:nvSpPr>
        <p:spPr>
          <a:xfrm>
            <a:off x="8613796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3" name="Rectangle 472"/>
          <p:cNvSpPr/>
          <p:nvPr/>
        </p:nvSpPr>
        <p:spPr>
          <a:xfrm>
            <a:off x="8761433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4" name="Rectangle 473"/>
          <p:cNvSpPr/>
          <p:nvPr/>
        </p:nvSpPr>
        <p:spPr>
          <a:xfrm>
            <a:off x="8909070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5" name="Rectangle 474"/>
          <p:cNvSpPr/>
          <p:nvPr/>
        </p:nvSpPr>
        <p:spPr>
          <a:xfrm>
            <a:off x="9056707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6" name="Rectangle 475"/>
          <p:cNvSpPr/>
          <p:nvPr/>
        </p:nvSpPr>
        <p:spPr>
          <a:xfrm>
            <a:off x="9204344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7" name="Rectangle 476"/>
          <p:cNvSpPr/>
          <p:nvPr/>
        </p:nvSpPr>
        <p:spPr>
          <a:xfrm>
            <a:off x="9351981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8" name="Rectangle 477"/>
          <p:cNvSpPr/>
          <p:nvPr/>
        </p:nvSpPr>
        <p:spPr>
          <a:xfrm>
            <a:off x="9499618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9" name="Rectangle 478"/>
          <p:cNvSpPr/>
          <p:nvPr/>
        </p:nvSpPr>
        <p:spPr>
          <a:xfrm>
            <a:off x="9647255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0" name="Rectangle 479"/>
          <p:cNvSpPr/>
          <p:nvPr/>
        </p:nvSpPr>
        <p:spPr>
          <a:xfrm>
            <a:off x="9794892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1" name="Rectangle 480"/>
          <p:cNvSpPr/>
          <p:nvPr/>
        </p:nvSpPr>
        <p:spPr>
          <a:xfrm>
            <a:off x="9942529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2" name="Rectangle 481"/>
          <p:cNvSpPr/>
          <p:nvPr/>
        </p:nvSpPr>
        <p:spPr>
          <a:xfrm>
            <a:off x="10090166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3" name="Rectangle 482"/>
          <p:cNvSpPr/>
          <p:nvPr/>
        </p:nvSpPr>
        <p:spPr>
          <a:xfrm>
            <a:off x="10237803" y="13325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4" name="Rectangle 483"/>
          <p:cNvSpPr/>
          <p:nvPr/>
        </p:nvSpPr>
        <p:spPr>
          <a:xfrm>
            <a:off x="2674989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5" name="Rectangle 484"/>
          <p:cNvSpPr/>
          <p:nvPr/>
        </p:nvSpPr>
        <p:spPr>
          <a:xfrm>
            <a:off x="2822626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6" name="Rectangle 485"/>
          <p:cNvSpPr/>
          <p:nvPr/>
        </p:nvSpPr>
        <p:spPr>
          <a:xfrm>
            <a:off x="2970263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7" name="Rectangle 486"/>
          <p:cNvSpPr/>
          <p:nvPr/>
        </p:nvSpPr>
        <p:spPr>
          <a:xfrm>
            <a:off x="3117900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8" name="Rectangle 487"/>
          <p:cNvSpPr/>
          <p:nvPr/>
        </p:nvSpPr>
        <p:spPr>
          <a:xfrm>
            <a:off x="3265537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9" name="Rectangle 488"/>
          <p:cNvSpPr/>
          <p:nvPr/>
        </p:nvSpPr>
        <p:spPr>
          <a:xfrm>
            <a:off x="3413174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0" name="Rectangle 489"/>
          <p:cNvSpPr/>
          <p:nvPr/>
        </p:nvSpPr>
        <p:spPr>
          <a:xfrm>
            <a:off x="3560811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1" name="Rectangle 490"/>
          <p:cNvSpPr/>
          <p:nvPr/>
        </p:nvSpPr>
        <p:spPr>
          <a:xfrm>
            <a:off x="3708448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2" name="Rectangle 491"/>
          <p:cNvSpPr/>
          <p:nvPr/>
        </p:nvSpPr>
        <p:spPr>
          <a:xfrm>
            <a:off x="3867194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3" name="Rectangle 492"/>
          <p:cNvSpPr/>
          <p:nvPr/>
        </p:nvSpPr>
        <p:spPr>
          <a:xfrm>
            <a:off x="4014831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4" name="Rectangle 493"/>
          <p:cNvSpPr/>
          <p:nvPr/>
        </p:nvSpPr>
        <p:spPr>
          <a:xfrm>
            <a:off x="4162468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5" name="Rectangle 494"/>
          <p:cNvSpPr/>
          <p:nvPr/>
        </p:nvSpPr>
        <p:spPr>
          <a:xfrm>
            <a:off x="4310105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6" name="Rectangle 495"/>
          <p:cNvSpPr/>
          <p:nvPr/>
        </p:nvSpPr>
        <p:spPr>
          <a:xfrm>
            <a:off x="4457742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7" name="Rectangle 496"/>
          <p:cNvSpPr/>
          <p:nvPr/>
        </p:nvSpPr>
        <p:spPr>
          <a:xfrm>
            <a:off x="4605379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8" name="Rectangle 497"/>
          <p:cNvSpPr/>
          <p:nvPr/>
        </p:nvSpPr>
        <p:spPr>
          <a:xfrm>
            <a:off x="4753016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9" name="Rectangle 498"/>
          <p:cNvSpPr/>
          <p:nvPr/>
        </p:nvSpPr>
        <p:spPr>
          <a:xfrm>
            <a:off x="4900653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0" name="Rectangle 499"/>
          <p:cNvSpPr/>
          <p:nvPr/>
        </p:nvSpPr>
        <p:spPr>
          <a:xfrm>
            <a:off x="5048290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1" name="Rectangle 500"/>
          <p:cNvSpPr/>
          <p:nvPr/>
        </p:nvSpPr>
        <p:spPr>
          <a:xfrm>
            <a:off x="5195927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2" name="Rectangle 501"/>
          <p:cNvSpPr/>
          <p:nvPr/>
        </p:nvSpPr>
        <p:spPr>
          <a:xfrm>
            <a:off x="5343564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3" name="Rectangle 502"/>
          <p:cNvSpPr/>
          <p:nvPr/>
        </p:nvSpPr>
        <p:spPr>
          <a:xfrm>
            <a:off x="5491201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4" name="Rectangle 503"/>
          <p:cNvSpPr/>
          <p:nvPr/>
        </p:nvSpPr>
        <p:spPr>
          <a:xfrm>
            <a:off x="5638838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5" name="Rectangle 504"/>
          <p:cNvSpPr/>
          <p:nvPr/>
        </p:nvSpPr>
        <p:spPr>
          <a:xfrm>
            <a:off x="5786475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6" name="Rectangle 505"/>
          <p:cNvSpPr/>
          <p:nvPr/>
        </p:nvSpPr>
        <p:spPr>
          <a:xfrm>
            <a:off x="5934112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7" name="Rectangle 506"/>
          <p:cNvSpPr/>
          <p:nvPr/>
        </p:nvSpPr>
        <p:spPr>
          <a:xfrm>
            <a:off x="6081749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8" name="Rectangle 507"/>
          <p:cNvSpPr/>
          <p:nvPr/>
        </p:nvSpPr>
        <p:spPr>
          <a:xfrm>
            <a:off x="6240495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9" name="Rectangle 508"/>
          <p:cNvSpPr/>
          <p:nvPr/>
        </p:nvSpPr>
        <p:spPr>
          <a:xfrm>
            <a:off x="6388132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0" name="Rectangle 509"/>
          <p:cNvSpPr/>
          <p:nvPr/>
        </p:nvSpPr>
        <p:spPr>
          <a:xfrm>
            <a:off x="6535769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1" name="Rectangle 510"/>
          <p:cNvSpPr/>
          <p:nvPr/>
        </p:nvSpPr>
        <p:spPr>
          <a:xfrm>
            <a:off x="6683406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2" name="Rectangle 511"/>
          <p:cNvSpPr/>
          <p:nvPr/>
        </p:nvSpPr>
        <p:spPr>
          <a:xfrm>
            <a:off x="6831043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3" name="Rectangle 512"/>
          <p:cNvSpPr/>
          <p:nvPr/>
        </p:nvSpPr>
        <p:spPr>
          <a:xfrm>
            <a:off x="6978680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4" name="Rectangle 513"/>
          <p:cNvSpPr/>
          <p:nvPr/>
        </p:nvSpPr>
        <p:spPr>
          <a:xfrm>
            <a:off x="7126317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5" name="Rectangle 514"/>
          <p:cNvSpPr/>
          <p:nvPr/>
        </p:nvSpPr>
        <p:spPr>
          <a:xfrm>
            <a:off x="7273954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6" name="Rectangle 515"/>
          <p:cNvSpPr/>
          <p:nvPr/>
        </p:nvSpPr>
        <p:spPr>
          <a:xfrm>
            <a:off x="7421591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7" name="Rectangle 516"/>
          <p:cNvSpPr/>
          <p:nvPr/>
        </p:nvSpPr>
        <p:spPr>
          <a:xfrm>
            <a:off x="7569228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8" name="Rectangle 517"/>
          <p:cNvSpPr/>
          <p:nvPr/>
        </p:nvSpPr>
        <p:spPr>
          <a:xfrm>
            <a:off x="7716865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9" name="Rectangle 518"/>
          <p:cNvSpPr/>
          <p:nvPr/>
        </p:nvSpPr>
        <p:spPr>
          <a:xfrm>
            <a:off x="7864502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0" name="Rectangle 519"/>
          <p:cNvSpPr/>
          <p:nvPr/>
        </p:nvSpPr>
        <p:spPr>
          <a:xfrm>
            <a:off x="8012139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1" name="Rectangle 520"/>
          <p:cNvSpPr/>
          <p:nvPr/>
        </p:nvSpPr>
        <p:spPr>
          <a:xfrm>
            <a:off x="8159776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2" name="Rectangle 521"/>
          <p:cNvSpPr/>
          <p:nvPr/>
        </p:nvSpPr>
        <p:spPr>
          <a:xfrm>
            <a:off x="8307413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3" name="Rectangle 522"/>
          <p:cNvSpPr/>
          <p:nvPr/>
        </p:nvSpPr>
        <p:spPr>
          <a:xfrm>
            <a:off x="8455050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4" name="Rectangle 523"/>
          <p:cNvSpPr/>
          <p:nvPr/>
        </p:nvSpPr>
        <p:spPr>
          <a:xfrm>
            <a:off x="8613796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5" name="Rectangle 524"/>
          <p:cNvSpPr/>
          <p:nvPr/>
        </p:nvSpPr>
        <p:spPr>
          <a:xfrm>
            <a:off x="8761433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6" name="Rectangle 525"/>
          <p:cNvSpPr/>
          <p:nvPr/>
        </p:nvSpPr>
        <p:spPr>
          <a:xfrm>
            <a:off x="8909070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7" name="Rectangle 526"/>
          <p:cNvSpPr/>
          <p:nvPr/>
        </p:nvSpPr>
        <p:spPr>
          <a:xfrm>
            <a:off x="9056707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8" name="Rectangle 527"/>
          <p:cNvSpPr/>
          <p:nvPr/>
        </p:nvSpPr>
        <p:spPr>
          <a:xfrm>
            <a:off x="9204344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9" name="Rectangle 528"/>
          <p:cNvSpPr/>
          <p:nvPr/>
        </p:nvSpPr>
        <p:spPr>
          <a:xfrm>
            <a:off x="9351981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0" name="Rectangle 529"/>
          <p:cNvSpPr/>
          <p:nvPr/>
        </p:nvSpPr>
        <p:spPr>
          <a:xfrm>
            <a:off x="9499618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1" name="Rectangle 530"/>
          <p:cNvSpPr/>
          <p:nvPr/>
        </p:nvSpPr>
        <p:spPr>
          <a:xfrm>
            <a:off x="9647255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2" name="Rectangle 531"/>
          <p:cNvSpPr/>
          <p:nvPr/>
        </p:nvSpPr>
        <p:spPr>
          <a:xfrm>
            <a:off x="9794892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3" name="Rectangle 532"/>
          <p:cNvSpPr/>
          <p:nvPr/>
        </p:nvSpPr>
        <p:spPr>
          <a:xfrm>
            <a:off x="9942529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4" name="Rectangle 533"/>
          <p:cNvSpPr/>
          <p:nvPr/>
        </p:nvSpPr>
        <p:spPr>
          <a:xfrm>
            <a:off x="10090166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5" name="Rectangle 534"/>
          <p:cNvSpPr/>
          <p:nvPr/>
        </p:nvSpPr>
        <p:spPr>
          <a:xfrm>
            <a:off x="10237803" y="14691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6" name="Rectangle 535"/>
          <p:cNvSpPr/>
          <p:nvPr/>
        </p:nvSpPr>
        <p:spPr>
          <a:xfrm>
            <a:off x="2674989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7" name="Rectangle 536"/>
          <p:cNvSpPr/>
          <p:nvPr/>
        </p:nvSpPr>
        <p:spPr>
          <a:xfrm>
            <a:off x="2822626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8" name="Rectangle 537"/>
          <p:cNvSpPr/>
          <p:nvPr/>
        </p:nvSpPr>
        <p:spPr>
          <a:xfrm>
            <a:off x="2970263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9" name="Rectangle 538"/>
          <p:cNvSpPr/>
          <p:nvPr/>
        </p:nvSpPr>
        <p:spPr>
          <a:xfrm>
            <a:off x="3117900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0" name="Rectangle 539"/>
          <p:cNvSpPr/>
          <p:nvPr/>
        </p:nvSpPr>
        <p:spPr>
          <a:xfrm>
            <a:off x="3265537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1" name="Rectangle 540"/>
          <p:cNvSpPr/>
          <p:nvPr/>
        </p:nvSpPr>
        <p:spPr>
          <a:xfrm>
            <a:off x="3413174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2" name="Rectangle 541"/>
          <p:cNvSpPr/>
          <p:nvPr/>
        </p:nvSpPr>
        <p:spPr>
          <a:xfrm>
            <a:off x="3560811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3" name="Rectangle 542"/>
          <p:cNvSpPr/>
          <p:nvPr/>
        </p:nvSpPr>
        <p:spPr>
          <a:xfrm>
            <a:off x="3708448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4" name="Rectangle 543"/>
          <p:cNvSpPr/>
          <p:nvPr/>
        </p:nvSpPr>
        <p:spPr>
          <a:xfrm>
            <a:off x="3867194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5" name="Rectangle 544"/>
          <p:cNvSpPr/>
          <p:nvPr/>
        </p:nvSpPr>
        <p:spPr>
          <a:xfrm>
            <a:off x="4014831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6" name="Rectangle 545"/>
          <p:cNvSpPr/>
          <p:nvPr/>
        </p:nvSpPr>
        <p:spPr>
          <a:xfrm>
            <a:off x="4162468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7" name="Rectangle 546"/>
          <p:cNvSpPr/>
          <p:nvPr/>
        </p:nvSpPr>
        <p:spPr>
          <a:xfrm>
            <a:off x="4310105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8" name="Rectangle 547"/>
          <p:cNvSpPr/>
          <p:nvPr/>
        </p:nvSpPr>
        <p:spPr>
          <a:xfrm>
            <a:off x="4457742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9" name="Rectangle 548"/>
          <p:cNvSpPr/>
          <p:nvPr/>
        </p:nvSpPr>
        <p:spPr>
          <a:xfrm>
            <a:off x="4605379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0" name="Rectangle 549"/>
          <p:cNvSpPr/>
          <p:nvPr/>
        </p:nvSpPr>
        <p:spPr>
          <a:xfrm>
            <a:off x="4753016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1" name="Rectangle 550"/>
          <p:cNvSpPr/>
          <p:nvPr/>
        </p:nvSpPr>
        <p:spPr>
          <a:xfrm>
            <a:off x="4900653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2" name="Rectangle 551"/>
          <p:cNvSpPr/>
          <p:nvPr/>
        </p:nvSpPr>
        <p:spPr>
          <a:xfrm>
            <a:off x="5048290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3" name="Rectangle 552"/>
          <p:cNvSpPr/>
          <p:nvPr/>
        </p:nvSpPr>
        <p:spPr>
          <a:xfrm>
            <a:off x="5195927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4" name="Rectangle 553"/>
          <p:cNvSpPr/>
          <p:nvPr/>
        </p:nvSpPr>
        <p:spPr>
          <a:xfrm>
            <a:off x="5343564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5" name="Rectangle 554"/>
          <p:cNvSpPr/>
          <p:nvPr/>
        </p:nvSpPr>
        <p:spPr>
          <a:xfrm>
            <a:off x="5491201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6" name="Rectangle 555"/>
          <p:cNvSpPr/>
          <p:nvPr/>
        </p:nvSpPr>
        <p:spPr>
          <a:xfrm>
            <a:off x="5638838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7" name="Rectangle 556"/>
          <p:cNvSpPr/>
          <p:nvPr/>
        </p:nvSpPr>
        <p:spPr>
          <a:xfrm>
            <a:off x="5786475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8" name="Rectangle 557"/>
          <p:cNvSpPr/>
          <p:nvPr/>
        </p:nvSpPr>
        <p:spPr>
          <a:xfrm>
            <a:off x="5934112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9" name="Rectangle 558"/>
          <p:cNvSpPr/>
          <p:nvPr/>
        </p:nvSpPr>
        <p:spPr>
          <a:xfrm>
            <a:off x="6081749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0" name="Rectangle 559"/>
          <p:cNvSpPr/>
          <p:nvPr/>
        </p:nvSpPr>
        <p:spPr>
          <a:xfrm>
            <a:off x="6240495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1" name="Rectangle 560"/>
          <p:cNvSpPr/>
          <p:nvPr/>
        </p:nvSpPr>
        <p:spPr>
          <a:xfrm>
            <a:off x="6388132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2" name="Rectangle 561"/>
          <p:cNvSpPr/>
          <p:nvPr/>
        </p:nvSpPr>
        <p:spPr>
          <a:xfrm>
            <a:off x="6535769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3" name="Rectangle 562"/>
          <p:cNvSpPr/>
          <p:nvPr/>
        </p:nvSpPr>
        <p:spPr>
          <a:xfrm>
            <a:off x="6683406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4" name="Rectangle 563"/>
          <p:cNvSpPr/>
          <p:nvPr/>
        </p:nvSpPr>
        <p:spPr>
          <a:xfrm>
            <a:off x="6831043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5" name="Rectangle 564"/>
          <p:cNvSpPr/>
          <p:nvPr/>
        </p:nvSpPr>
        <p:spPr>
          <a:xfrm>
            <a:off x="6978680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6" name="Rectangle 565"/>
          <p:cNvSpPr/>
          <p:nvPr/>
        </p:nvSpPr>
        <p:spPr>
          <a:xfrm>
            <a:off x="7126317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7" name="Rectangle 566"/>
          <p:cNvSpPr/>
          <p:nvPr/>
        </p:nvSpPr>
        <p:spPr>
          <a:xfrm>
            <a:off x="7273954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8" name="Rectangle 567"/>
          <p:cNvSpPr/>
          <p:nvPr/>
        </p:nvSpPr>
        <p:spPr>
          <a:xfrm>
            <a:off x="7421591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9" name="Rectangle 568"/>
          <p:cNvSpPr/>
          <p:nvPr/>
        </p:nvSpPr>
        <p:spPr>
          <a:xfrm>
            <a:off x="7569228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0" name="Rectangle 569"/>
          <p:cNvSpPr/>
          <p:nvPr/>
        </p:nvSpPr>
        <p:spPr>
          <a:xfrm>
            <a:off x="7716865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1" name="Rectangle 570"/>
          <p:cNvSpPr/>
          <p:nvPr/>
        </p:nvSpPr>
        <p:spPr>
          <a:xfrm>
            <a:off x="7864502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2" name="Rectangle 571"/>
          <p:cNvSpPr/>
          <p:nvPr/>
        </p:nvSpPr>
        <p:spPr>
          <a:xfrm>
            <a:off x="8012139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3" name="Rectangle 572"/>
          <p:cNvSpPr/>
          <p:nvPr/>
        </p:nvSpPr>
        <p:spPr>
          <a:xfrm>
            <a:off x="8159776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4" name="Rectangle 573"/>
          <p:cNvSpPr/>
          <p:nvPr/>
        </p:nvSpPr>
        <p:spPr>
          <a:xfrm>
            <a:off x="8307413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5" name="Rectangle 574"/>
          <p:cNvSpPr/>
          <p:nvPr/>
        </p:nvSpPr>
        <p:spPr>
          <a:xfrm>
            <a:off x="8455050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6" name="Rectangle 575"/>
          <p:cNvSpPr/>
          <p:nvPr/>
        </p:nvSpPr>
        <p:spPr>
          <a:xfrm>
            <a:off x="8613796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7" name="Rectangle 576"/>
          <p:cNvSpPr/>
          <p:nvPr/>
        </p:nvSpPr>
        <p:spPr>
          <a:xfrm>
            <a:off x="8761433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8" name="Rectangle 577"/>
          <p:cNvSpPr/>
          <p:nvPr/>
        </p:nvSpPr>
        <p:spPr>
          <a:xfrm>
            <a:off x="8909070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9" name="Rectangle 578"/>
          <p:cNvSpPr/>
          <p:nvPr/>
        </p:nvSpPr>
        <p:spPr>
          <a:xfrm>
            <a:off x="9056707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0" name="Rectangle 579"/>
          <p:cNvSpPr/>
          <p:nvPr/>
        </p:nvSpPr>
        <p:spPr>
          <a:xfrm>
            <a:off x="9204344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1" name="Rectangle 580"/>
          <p:cNvSpPr/>
          <p:nvPr/>
        </p:nvSpPr>
        <p:spPr>
          <a:xfrm>
            <a:off x="9351981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2" name="Rectangle 581"/>
          <p:cNvSpPr/>
          <p:nvPr/>
        </p:nvSpPr>
        <p:spPr>
          <a:xfrm>
            <a:off x="9499618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3" name="Rectangle 582"/>
          <p:cNvSpPr/>
          <p:nvPr/>
        </p:nvSpPr>
        <p:spPr>
          <a:xfrm>
            <a:off x="9647255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4" name="Rectangle 583"/>
          <p:cNvSpPr/>
          <p:nvPr/>
        </p:nvSpPr>
        <p:spPr>
          <a:xfrm>
            <a:off x="9794892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5" name="Rectangle 584"/>
          <p:cNvSpPr/>
          <p:nvPr/>
        </p:nvSpPr>
        <p:spPr>
          <a:xfrm>
            <a:off x="9942529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6" name="Rectangle 585"/>
          <p:cNvSpPr/>
          <p:nvPr/>
        </p:nvSpPr>
        <p:spPr>
          <a:xfrm>
            <a:off x="10090166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7" name="Rectangle 586"/>
          <p:cNvSpPr/>
          <p:nvPr/>
        </p:nvSpPr>
        <p:spPr>
          <a:xfrm>
            <a:off x="10237803" y="16060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8" name="Rectangle 587"/>
          <p:cNvSpPr/>
          <p:nvPr/>
        </p:nvSpPr>
        <p:spPr>
          <a:xfrm>
            <a:off x="2674989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9" name="Rectangle 588"/>
          <p:cNvSpPr/>
          <p:nvPr/>
        </p:nvSpPr>
        <p:spPr>
          <a:xfrm>
            <a:off x="2822626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0" name="Rectangle 589"/>
          <p:cNvSpPr/>
          <p:nvPr/>
        </p:nvSpPr>
        <p:spPr>
          <a:xfrm>
            <a:off x="2970263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1" name="Rectangle 590"/>
          <p:cNvSpPr/>
          <p:nvPr/>
        </p:nvSpPr>
        <p:spPr>
          <a:xfrm>
            <a:off x="3117900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2" name="Rectangle 591"/>
          <p:cNvSpPr/>
          <p:nvPr/>
        </p:nvSpPr>
        <p:spPr>
          <a:xfrm>
            <a:off x="3265537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3" name="Rectangle 592"/>
          <p:cNvSpPr/>
          <p:nvPr/>
        </p:nvSpPr>
        <p:spPr>
          <a:xfrm>
            <a:off x="3413174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4" name="Rectangle 593"/>
          <p:cNvSpPr/>
          <p:nvPr/>
        </p:nvSpPr>
        <p:spPr>
          <a:xfrm>
            <a:off x="3560811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5" name="Rectangle 594"/>
          <p:cNvSpPr/>
          <p:nvPr/>
        </p:nvSpPr>
        <p:spPr>
          <a:xfrm>
            <a:off x="3708448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6" name="Rectangle 595"/>
          <p:cNvSpPr/>
          <p:nvPr/>
        </p:nvSpPr>
        <p:spPr>
          <a:xfrm>
            <a:off x="3867194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7" name="Rectangle 596"/>
          <p:cNvSpPr/>
          <p:nvPr/>
        </p:nvSpPr>
        <p:spPr>
          <a:xfrm>
            <a:off x="4014831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8" name="Rectangle 597"/>
          <p:cNvSpPr/>
          <p:nvPr/>
        </p:nvSpPr>
        <p:spPr>
          <a:xfrm>
            <a:off x="4162468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9" name="Rectangle 598"/>
          <p:cNvSpPr/>
          <p:nvPr/>
        </p:nvSpPr>
        <p:spPr>
          <a:xfrm>
            <a:off x="4310105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0" name="Rectangle 599"/>
          <p:cNvSpPr/>
          <p:nvPr/>
        </p:nvSpPr>
        <p:spPr>
          <a:xfrm>
            <a:off x="4457742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1" name="Rectangle 600"/>
          <p:cNvSpPr/>
          <p:nvPr/>
        </p:nvSpPr>
        <p:spPr>
          <a:xfrm>
            <a:off x="4605379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2" name="Rectangle 601"/>
          <p:cNvSpPr/>
          <p:nvPr/>
        </p:nvSpPr>
        <p:spPr>
          <a:xfrm>
            <a:off x="4753016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3" name="Rectangle 602"/>
          <p:cNvSpPr/>
          <p:nvPr/>
        </p:nvSpPr>
        <p:spPr>
          <a:xfrm>
            <a:off x="4900653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4" name="Rectangle 603"/>
          <p:cNvSpPr/>
          <p:nvPr/>
        </p:nvSpPr>
        <p:spPr>
          <a:xfrm>
            <a:off x="5048290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5" name="Rectangle 604"/>
          <p:cNvSpPr/>
          <p:nvPr/>
        </p:nvSpPr>
        <p:spPr>
          <a:xfrm>
            <a:off x="5195927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6" name="Rectangle 605"/>
          <p:cNvSpPr/>
          <p:nvPr/>
        </p:nvSpPr>
        <p:spPr>
          <a:xfrm>
            <a:off x="5343564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7" name="Rectangle 606"/>
          <p:cNvSpPr/>
          <p:nvPr/>
        </p:nvSpPr>
        <p:spPr>
          <a:xfrm>
            <a:off x="5491201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8" name="Rectangle 607"/>
          <p:cNvSpPr/>
          <p:nvPr/>
        </p:nvSpPr>
        <p:spPr>
          <a:xfrm>
            <a:off x="5638838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9" name="Rectangle 608"/>
          <p:cNvSpPr/>
          <p:nvPr/>
        </p:nvSpPr>
        <p:spPr>
          <a:xfrm>
            <a:off x="5786475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0" name="Rectangle 609"/>
          <p:cNvSpPr/>
          <p:nvPr/>
        </p:nvSpPr>
        <p:spPr>
          <a:xfrm>
            <a:off x="5934112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1" name="Rectangle 610"/>
          <p:cNvSpPr/>
          <p:nvPr/>
        </p:nvSpPr>
        <p:spPr>
          <a:xfrm>
            <a:off x="6081749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2" name="Rectangle 611"/>
          <p:cNvSpPr/>
          <p:nvPr/>
        </p:nvSpPr>
        <p:spPr>
          <a:xfrm>
            <a:off x="6240495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3" name="Rectangle 612"/>
          <p:cNvSpPr/>
          <p:nvPr/>
        </p:nvSpPr>
        <p:spPr>
          <a:xfrm>
            <a:off x="6388132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4" name="Rectangle 613"/>
          <p:cNvSpPr/>
          <p:nvPr/>
        </p:nvSpPr>
        <p:spPr>
          <a:xfrm>
            <a:off x="6535769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5" name="Rectangle 614"/>
          <p:cNvSpPr/>
          <p:nvPr/>
        </p:nvSpPr>
        <p:spPr>
          <a:xfrm>
            <a:off x="6683406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6" name="Rectangle 615"/>
          <p:cNvSpPr/>
          <p:nvPr/>
        </p:nvSpPr>
        <p:spPr>
          <a:xfrm>
            <a:off x="6831043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7" name="Rectangle 616"/>
          <p:cNvSpPr/>
          <p:nvPr/>
        </p:nvSpPr>
        <p:spPr>
          <a:xfrm>
            <a:off x="6978680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8" name="Rectangle 617"/>
          <p:cNvSpPr/>
          <p:nvPr/>
        </p:nvSpPr>
        <p:spPr>
          <a:xfrm>
            <a:off x="7126317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9" name="Rectangle 618"/>
          <p:cNvSpPr/>
          <p:nvPr/>
        </p:nvSpPr>
        <p:spPr>
          <a:xfrm>
            <a:off x="7273954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0" name="Rectangle 619"/>
          <p:cNvSpPr/>
          <p:nvPr/>
        </p:nvSpPr>
        <p:spPr>
          <a:xfrm>
            <a:off x="7421591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1" name="Rectangle 620"/>
          <p:cNvSpPr/>
          <p:nvPr/>
        </p:nvSpPr>
        <p:spPr>
          <a:xfrm>
            <a:off x="7569228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2" name="Rectangle 621"/>
          <p:cNvSpPr/>
          <p:nvPr/>
        </p:nvSpPr>
        <p:spPr>
          <a:xfrm>
            <a:off x="7716865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3" name="Rectangle 622"/>
          <p:cNvSpPr/>
          <p:nvPr/>
        </p:nvSpPr>
        <p:spPr>
          <a:xfrm>
            <a:off x="7864502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4" name="Rectangle 623"/>
          <p:cNvSpPr/>
          <p:nvPr/>
        </p:nvSpPr>
        <p:spPr>
          <a:xfrm>
            <a:off x="8012139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5" name="Rectangle 624"/>
          <p:cNvSpPr/>
          <p:nvPr/>
        </p:nvSpPr>
        <p:spPr>
          <a:xfrm>
            <a:off x="8159776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6" name="Rectangle 625"/>
          <p:cNvSpPr/>
          <p:nvPr/>
        </p:nvSpPr>
        <p:spPr>
          <a:xfrm>
            <a:off x="8307413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7" name="Rectangle 626"/>
          <p:cNvSpPr/>
          <p:nvPr/>
        </p:nvSpPr>
        <p:spPr>
          <a:xfrm>
            <a:off x="8455050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8" name="Rectangle 627"/>
          <p:cNvSpPr/>
          <p:nvPr/>
        </p:nvSpPr>
        <p:spPr>
          <a:xfrm>
            <a:off x="8613796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9" name="Rectangle 628"/>
          <p:cNvSpPr/>
          <p:nvPr/>
        </p:nvSpPr>
        <p:spPr>
          <a:xfrm>
            <a:off x="8761433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0" name="Rectangle 629"/>
          <p:cNvSpPr/>
          <p:nvPr/>
        </p:nvSpPr>
        <p:spPr>
          <a:xfrm>
            <a:off x="8909070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1" name="Rectangle 630"/>
          <p:cNvSpPr/>
          <p:nvPr/>
        </p:nvSpPr>
        <p:spPr>
          <a:xfrm>
            <a:off x="9056707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2" name="Rectangle 631"/>
          <p:cNvSpPr/>
          <p:nvPr/>
        </p:nvSpPr>
        <p:spPr>
          <a:xfrm>
            <a:off x="9204344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3" name="Rectangle 632"/>
          <p:cNvSpPr/>
          <p:nvPr/>
        </p:nvSpPr>
        <p:spPr>
          <a:xfrm>
            <a:off x="9351981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4" name="Rectangle 633"/>
          <p:cNvSpPr/>
          <p:nvPr/>
        </p:nvSpPr>
        <p:spPr>
          <a:xfrm>
            <a:off x="9499618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5" name="Rectangle 634"/>
          <p:cNvSpPr/>
          <p:nvPr/>
        </p:nvSpPr>
        <p:spPr>
          <a:xfrm>
            <a:off x="9647255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6" name="Rectangle 635"/>
          <p:cNvSpPr/>
          <p:nvPr/>
        </p:nvSpPr>
        <p:spPr>
          <a:xfrm>
            <a:off x="9794892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7" name="Rectangle 636"/>
          <p:cNvSpPr/>
          <p:nvPr/>
        </p:nvSpPr>
        <p:spPr>
          <a:xfrm>
            <a:off x="9942529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8" name="Rectangle 637"/>
          <p:cNvSpPr/>
          <p:nvPr/>
        </p:nvSpPr>
        <p:spPr>
          <a:xfrm>
            <a:off x="10090166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9" name="Rectangle 638"/>
          <p:cNvSpPr/>
          <p:nvPr/>
        </p:nvSpPr>
        <p:spPr>
          <a:xfrm>
            <a:off x="10237803" y="17426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0" name="Rectangle 639"/>
          <p:cNvSpPr/>
          <p:nvPr/>
        </p:nvSpPr>
        <p:spPr>
          <a:xfrm>
            <a:off x="2674989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1" name="Rectangle 640"/>
          <p:cNvSpPr/>
          <p:nvPr/>
        </p:nvSpPr>
        <p:spPr>
          <a:xfrm>
            <a:off x="2822626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2" name="Rectangle 641"/>
          <p:cNvSpPr/>
          <p:nvPr/>
        </p:nvSpPr>
        <p:spPr>
          <a:xfrm>
            <a:off x="2970263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3" name="Rectangle 642"/>
          <p:cNvSpPr/>
          <p:nvPr/>
        </p:nvSpPr>
        <p:spPr>
          <a:xfrm>
            <a:off x="3117900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4" name="Rectangle 643"/>
          <p:cNvSpPr/>
          <p:nvPr/>
        </p:nvSpPr>
        <p:spPr>
          <a:xfrm>
            <a:off x="3265537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5" name="Rectangle 644"/>
          <p:cNvSpPr/>
          <p:nvPr/>
        </p:nvSpPr>
        <p:spPr>
          <a:xfrm>
            <a:off x="3413174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6" name="Rectangle 645"/>
          <p:cNvSpPr/>
          <p:nvPr/>
        </p:nvSpPr>
        <p:spPr>
          <a:xfrm>
            <a:off x="3560811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7" name="Rectangle 646"/>
          <p:cNvSpPr/>
          <p:nvPr/>
        </p:nvSpPr>
        <p:spPr>
          <a:xfrm>
            <a:off x="3708448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8" name="Rectangle 647"/>
          <p:cNvSpPr/>
          <p:nvPr/>
        </p:nvSpPr>
        <p:spPr>
          <a:xfrm>
            <a:off x="3867194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9" name="Rectangle 648"/>
          <p:cNvSpPr/>
          <p:nvPr/>
        </p:nvSpPr>
        <p:spPr>
          <a:xfrm>
            <a:off x="4014831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0" name="Rectangle 649"/>
          <p:cNvSpPr/>
          <p:nvPr/>
        </p:nvSpPr>
        <p:spPr>
          <a:xfrm>
            <a:off x="4162468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1" name="Rectangle 650"/>
          <p:cNvSpPr/>
          <p:nvPr/>
        </p:nvSpPr>
        <p:spPr>
          <a:xfrm>
            <a:off x="4310105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2" name="Rectangle 651"/>
          <p:cNvSpPr/>
          <p:nvPr/>
        </p:nvSpPr>
        <p:spPr>
          <a:xfrm>
            <a:off x="4457742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3" name="Rectangle 652"/>
          <p:cNvSpPr/>
          <p:nvPr/>
        </p:nvSpPr>
        <p:spPr>
          <a:xfrm>
            <a:off x="4605379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4" name="Rectangle 653"/>
          <p:cNvSpPr/>
          <p:nvPr/>
        </p:nvSpPr>
        <p:spPr>
          <a:xfrm>
            <a:off x="4753016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5" name="Rectangle 654"/>
          <p:cNvSpPr/>
          <p:nvPr/>
        </p:nvSpPr>
        <p:spPr>
          <a:xfrm>
            <a:off x="4900653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6" name="Rectangle 655"/>
          <p:cNvSpPr/>
          <p:nvPr/>
        </p:nvSpPr>
        <p:spPr>
          <a:xfrm>
            <a:off x="5048290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7" name="Rectangle 656"/>
          <p:cNvSpPr/>
          <p:nvPr/>
        </p:nvSpPr>
        <p:spPr>
          <a:xfrm>
            <a:off x="5195927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8" name="Rectangle 657"/>
          <p:cNvSpPr/>
          <p:nvPr/>
        </p:nvSpPr>
        <p:spPr>
          <a:xfrm>
            <a:off x="5343564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9" name="Rectangle 658"/>
          <p:cNvSpPr/>
          <p:nvPr/>
        </p:nvSpPr>
        <p:spPr>
          <a:xfrm>
            <a:off x="5491201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0" name="Rectangle 659"/>
          <p:cNvSpPr/>
          <p:nvPr/>
        </p:nvSpPr>
        <p:spPr>
          <a:xfrm>
            <a:off x="5638838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1" name="Rectangle 660"/>
          <p:cNvSpPr/>
          <p:nvPr/>
        </p:nvSpPr>
        <p:spPr>
          <a:xfrm>
            <a:off x="5786475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2" name="Rectangle 661"/>
          <p:cNvSpPr/>
          <p:nvPr/>
        </p:nvSpPr>
        <p:spPr>
          <a:xfrm>
            <a:off x="5934112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3" name="Rectangle 662"/>
          <p:cNvSpPr/>
          <p:nvPr/>
        </p:nvSpPr>
        <p:spPr>
          <a:xfrm>
            <a:off x="6081749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4" name="Rectangle 663"/>
          <p:cNvSpPr/>
          <p:nvPr/>
        </p:nvSpPr>
        <p:spPr>
          <a:xfrm>
            <a:off x="6240495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5" name="Rectangle 664"/>
          <p:cNvSpPr/>
          <p:nvPr/>
        </p:nvSpPr>
        <p:spPr>
          <a:xfrm>
            <a:off x="6388132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6" name="Rectangle 665"/>
          <p:cNvSpPr/>
          <p:nvPr/>
        </p:nvSpPr>
        <p:spPr>
          <a:xfrm>
            <a:off x="6535769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7" name="Rectangle 666"/>
          <p:cNvSpPr/>
          <p:nvPr/>
        </p:nvSpPr>
        <p:spPr>
          <a:xfrm>
            <a:off x="6683406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8" name="Rectangle 667"/>
          <p:cNvSpPr/>
          <p:nvPr/>
        </p:nvSpPr>
        <p:spPr>
          <a:xfrm>
            <a:off x="6831043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9" name="Rectangle 668"/>
          <p:cNvSpPr/>
          <p:nvPr/>
        </p:nvSpPr>
        <p:spPr>
          <a:xfrm>
            <a:off x="6978680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0" name="Rectangle 669"/>
          <p:cNvSpPr/>
          <p:nvPr/>
        </p:nvSpPr>
        <p:spPr>
          <a:xfrm>
            <a:off x="7126317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1" name="Rectangle 670"/>
          <p:cNvSpPr/>
          <p:nvPr/>
        </p:nvSpPr>
        <p:spPr>
          <a:xfrm>
            <a:off x="7273954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2" name="Rectangle 671"/>
          <p:cNvSpPr/>
          <p:nvPr/>
        </p:nvSpPr>
        <p:spPr>
          <a:xfrm>
            <a:off x="7421591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3" name="Rectangle 672"/>
          <p:cNvSpPr/>
          <p:nvPr/>
        </p:nvSpPr>
        <p:spPr>
          <a:xfrm>
            <a:off x="7569228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4" name="Rectangle 673"/>
          <p:cNvSpPr/>
          <p:nvPr/>
        </p:nvSpPr>
        <p:spPr>
          <a:xfrm>
            <a:off x="7716865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5" name="Rectangle 674"/>
          <p:cNvSpPr/>
          <p:nvPr/>
        </p:nvSpPr>
        <p:spPr>
          <a:xfrm>
            <a:off x="7864502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6" name="Rectangle 675"/>
          <p:cNvSpPr/>
          <p:nvPr/>
        </p:nvSpPr>
        <p:spPr>
          <a:xfrm>
            <a:off x="8012139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7" name="Rectangle 676"/>
          <p:cNvSpPr/>
          <p:nvPr/>
        </p:nvSpPr>
        <p:spPr>
          <a:xfrm>
            <a:off x="8159776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8" name="Rectangle 677"/>
          <p:cNvSpPr/>
          <p:nvPr/>
        </p:nvSpPr>
        <p:spPr>
          <a:xfrm>
            <a:off x="8307413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9" name="Rectangle 678"/>
          <p:cNvSpPr/>
          <p:nvPr/>
        </p:nvSpPr>
        <p:spPr>
          <a:xfrm>
            <a:off x="8455050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0" name="Rectangle 679"/>
          <p:cNvSpPr/>
          <p:nvPr/>
        </p:nvSpPr>
        <p:spPr>
          <a:xfrm>
            <a:off x="8613796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1" name="Rectangle 680"/>
          <p:cNvSpPr/>
          <p:nvPr/>
        </p:nvSpPr>
        <p:spPr>
          <a:xfrm>
            <a:off x="8761433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2" name="Rectangle 681"/>
          <p:cNvSpPr/>
          <p:nvPr/>
        </p:nvSpPr>
        <p:spPr>
          <a:xfrm>
            <a:off x="8909070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3" name="Rectangle 682"/>
          <p:cNvSpPr/>
          <p:nvPr/>
        </p:nvSpPr>
        <p:spPr>
          <a:xfrm>
            <a:off x="9056707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4" name="Rectangle 683"/>
          <p:cNvSpPr/>
          <p:nvPr/>
        </p:nvSpPr>
        <p:spPr>
          <a:xfrm>
            <a:off x="9204344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5" name="Rectangle 684"/>
          <p:cNvSpPr/>
          <p:nvPr/>
        </p:nvSpPr>
        <p:spPr>
          <a:xfrm>
            <a:off x="9351981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6" name="Rectangle 685"/>
          <p:cNvSpPr/>
          <p:nvPr/>
        </p:nvSpPr>
        <p:spPr>
          <a:xfrm>
            <a:off x="9499618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7" name="Rectangle 686"/>
          <p:cNvSpPr/>
          <p:nvPr/>
        </p:nvSpPr>
        <p:spPr>
          <a:xfrm>
            <a:off x="9647255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8" name="Rectangle 687"/>
          <p:cNvSpPr/>
          <p:nvPr/>
        </p:nvSpPr>
        <p:spPr>
          <a:xfrm>
            <a:off x="9794892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9" name="Rectangle 688"/>
          <p:cNvSpPr/>
          <p:nvPr/>
        </p:nvSpPr>
        <p:spPr>
          <a:xfrm>
            <a:off x="9942529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0" name="Rectangle 689"/>
          <p:cNvSpPr/>
          <p:nvPr/>
        </p:nvSpPr>
        <p:spPr>
          <a:xfrm>
            <a:off x="10090166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1" name="Rectangle 690"/>
          <p:cNvSpPr/>
          <p:nvPr/>
        </p:nvSpPr>
        <p:spPr>
          <a:xfrm>
            <a:off x="10237803" y="18791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2" name="Rectangle 691"/>
          <p:cNvSpPr/>
          <p:nvPr/>
        </p:nvSpPr>
        <p:spPr>
          <a:xfrm>
            <a:off x="2674989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3" name="Rectangle 692"/>
          <p:cNvSpPr/>
          <p:nvPr/>
        </p:nvSpPr>
        <p:spPr>
          <a:xfrm>
            <a:off x="2822626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4" name="Rectangle 693"/>
          <p:cNvSpPr/>
          <p:nvPr/>
        </p:nvSpPr>
        <p:spPr>
          <a:xfrm>
            <a:off x="2970263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5" name="Rectangle 694"/>
          <p:cNvSpPr/>
          <p:nvPr/>
        </p:nvSpPr>
        <p:spPr>
          <a:xfrm>
            <a:off x="3117900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6" name="Rectangle 695"/>
          <p:cNvSpPr/>
          <p:nvPr/>
        </p:nvSpPr>
        <p:spPr>
          <a:xfrm>
            <a:off x="3265537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7" name="Rectangle 696"/>
          <p:cNvSpPr/>
          <p:nvPr/>
        </p:nvSpPr>
        <p:spPr>
          <a:xfrm>
            <a:off x="3413174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8" name="Rectangle 697"/>
          <p:cNvSpPr/>
          <p:nvPr/>
        </p:nvSpPr>
        <p:spPr>
          <a:xfrm>
            <a:off x="3560811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9" name="Rectangle 698"/>
          <p:cNvSpPr/>
          <p:nvPr/>
        </p:nvSpPr>
        <p:spPr>
          <a:xfrm>
            <a:off x="3708448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0" name="Rectangle 699"/>
          <p:cNvSpPr/>
          <p:nvPr/>
        </p:nvSpPr>
        <p:spPr>
          <a:xfrm>
            <a:off x="3867194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1" name="Rectangle 700"/>
          <p:cNvSpPr/>
          <p:nvPr/>
        </p:nvSpPr>
        <p:spPr>
          <a:xfrm>
            <a:off x="4014831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2" name="Rectangle 701"/>
          <p:cNvSpPr/>
          <p:nvPr/>
        </p:nvSpPr>
        <p:spPr>
          <a:xfrm>
            <a:off x="4162468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3" name="Rectangle 702"/>
          <p:cNvSpPr/>
          <p:nvPr/>
        </p:nvSpPr>
        <p:spPr>
          <a:xfrm>
            <a:off x="4310105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4" name="Rectangle 703"/>
          <p:cNvSpPr/>
          <p:nvPr/>
        </p:nvSpPr>
        <p:spPr>
          <a:xfrm>
            <a:off x="4457742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5" name="Rectangle 704"/>
          <p:cNvSpPr/>
          <p:nvPr/>
        </p:nvSpPr>
        <p:spPr>
          <a:xfrm>
            <a:off x="4605379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6" name="Rectangle 705"/>
          <p:cNvSpPr/>
          <p:nvPr/>
        </p:nvSpPr>
        <p:spPr>
          <a:xfrm>
            <a:off x="4753016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7" name="Rectangle 706"/>
          <p:cNvSpPr/>
          <p:nvPr/>
        </p:nvSpPr>
        <p:spPr>
          <a:xfrm>
            <a:off x="4900653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8" name="Rectangle 707"/>
          <p:cNvSpPr/>
          <p:nvPr/>
        </p:nvSpPr>
        <p:spPr>
          <a:xfrm>
            <a:off x="5048290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9" name="Rectangle 708"/>
          <p:cNvSpPr/>
          <p:nvPr/>
        </p:nvSpPr>
        <p:spPr>
          <a:xfrm>
            <a:off x="5195927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0" name="Rectangle 709"/>
          <p:cNvSpPr/>
          <p:nvPr/>
        </p:nvSpPr>
        <p:spPr>
          <a:xfrm>
            <a:off x="5343564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1" name="Rectangle 710"/>
          <p:cNvSpPr/>
          <p:nvPr/>
        </p:nvSpPr>
        <p:spPr>
          <a:xfrm>
            <a:off x="5491201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2" name="Rectangle 711"/>
          <p:cNvSpPr/>
          <p:nvPr/>
        </p:nvSpPr>
        <p:spPr>
          <a:xfrm>
            <a:off x="5638838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3" name="Rectangle 712"/>
          <p:cNvSpPr/>
          <p:nvPr/>
        </p:nvSpPr>
        <p:spPr>
          <a:xfrm>
            <a:off x="5786475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4" name="Rectangle 713"/>
          <p:cNvSpPr/>
          <p:nvPr/>
        </p:nvSpPr>
        <p:spPr>
          <a:xfrm>
            <a:off x="5934112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5" name="Rectangle 714"/>
          <p:cNvSpPr/>
          <p:nvPr/>
        </p:nvSpPr>
        <p:spPr>
          <a:xfrm>
            <a:off x="6081749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6" name="Rectangle 715"/>
          <p:cNvSpPr/>
          <p:nvPr/>
        </p:nvSpPr>
        <p:spPr>
          <a:xfrm>
            <a:off x="6240495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" name="Rectangle 716"/>
          <p:cNvSpPr/>
          <p:nvPr/>
        </p:nvSpPr>
        <p:spPr>
          <a:xfrm>
            <a:off x="6388132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8" name="Rectangle 717"/>
          <p:cNvSpPr/>
          <p:nvPr/>
        </p:nvSpPr>
        <p:spPr>
          <a:xfrm>
            <a:off x="6535769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9" name="Rectangle 718"/>
          <p:cNvSpPr/>
          <p:nvPr/>
        </p:nvSpPr>
        <p:spPr>
          <a:xfrm>
            <a:off x="6683406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0" name="Rectangle 719"/>
          <p:cNvSpPr/>
          <p:nvPr/>
        </p:nvSpPr>
        <p:spPr>
          <a:xfrm>
            <a:off x="6831043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1" name="Rectangle 720"/>
          <p:cNvSpPr/>
          <p:nvPr/>
        </p:nvSpPr>
        <p:spPr>
          <a:xfrm>
            <a:off x="6978680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2" name="Rectangle 721"/>
          <p:cNvSpPr/>
          <p:nvPr/>
        </p:nvSpPr>
        <p:spPr>
          <a:xfrm>
            <a:off x="7126317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3" name="Rectangle 722"/>
          <p:cNvSpPr/>
          <p:nvPr/>
        </p:nvSpPr>
        <p:spPr>
          <a:xfrm>
            <a:off x="7273954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4" name="Rectangle 723"/>
          <p:cNvSpPr/>
          <p:nvPr/>
        </p:nvSpPr>
        <p:spPr>
          <a:xfrm>
            <a:off x="7421591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5" name="Rectangle 724"/>
          <p:cNvSpPr/>
          <p:nvPr/>
        </p:nvSpPr>
        <p:spPr>
          <a:xfrm>
            <a:off x="7569228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6" name="Rectangle 725"/>
          <p:cNvSpPr/>
          <p:nvPr/>
        </p:nvSpPr>
        <p:spPr>
          <a:xfrm>
            <a:off x="7716865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7" name="Rectangle 726"/>
          <p:cNvSpPr/>
          <p:nvPr/>
        </p:nvSpPr>
        <p:spPr>
          <a:xfrm>
            <a:off x="7864502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8" name="Rectangle 727"/>
          <p:cNvSpPr/>
          <p:nvPr/>
        </p:nvSpPr>
        <p:spPr>
          <a:xfrm>
            <a:off x="8012139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9" name="Rectangle 728"/>
          <p:cNvSpPr/>
          <p:nvPr/>
        </p:nvSpPr>
        <p:spPr>
          <a:xfrm>
            <a:off x="8159776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0" name="Rectangle 729"/>
          <p:cNvSpPr/>
          <p:nvPr/>
        </p:nvSpPr>
        <p:spPr>
          <a:xfrm>
            <a:off x="8307413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1" name="Rectangle 730"/>
          <p:cNvSpPr/>
          <p:nvPr/>
        </p:nvSpPr>
        <p:spPr>
          <a:xfrm>
            <a:off x="8455050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2" name="Rectangle 731"/>
          <p:cNvSpPr/>
          <p:nvPr/>
        </p:nvSpPr>
        <p:spPr>
          <a:xfrm>
            <a:off x="8613796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3" name="Rectangle 732"/>
          <p:cNvSpPr/>
          <p:nvPr/>
        </p:nvSpPr>
        <p:spPr>
          <a:xfrm>
            <a:off x="8761433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4" name="Rectangle 733"/>
          <p:cNvSpPr/>
          <p:nvPr/>
        </p:nvSpPr>
        <p:spPr>
          <a:xfrm>
            <a:off x="8909070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5" name="Rectangle 734"/>
          <p:cNvSpPr/>
          <p:nvPr/>
        </p:nvSpPr>
        <p:spPr>
          <a:xfrm>
            <a:off x="9056707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6" name="Rectangle 735"/>
          <p:cNvSpPr/>
          <p:nvPr/>
        </p:nvSpPr>
        <p:spPr>
          <a:xfrm>
            <a:off x="9204344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7" name="Rectangle 736"/>
          <p:cNvSpPr/>
          <p:nvPr/>
        </p:nvSpPr>
        <p:spPr>
          <a:xfrm>
            <a:off x="9351981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8" name="Rectangle 737"/>
          <p:cNvSpPr/>
          <p:nvPr/>
        </p:nvSpPr>
        <p:spPr>
          <a:xfrm>
            <a:off x="9499618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9" name="Rectangle 738"/>
          <p:cNvSpPr/>
          <p:nvPr/>
        </p:nvSpPr>
        <p:spPr>
          <a:xfrm>
            <a:off x="9647255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0" name="Rectangle 739"/>
          <p:cNvSpPr/>
          <p:nvPr/>
        </p:nvSpPr>
        <p:spPr>
          <a:xfrm>
            <a:off x="9794892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1" name="Rectangle 740"/>
          <p:cNvSpPr/>
          <p:nvPr/>
        </p:nvSpPr>
        <p:spPr>
          <a:xfrm>
            <a:off x="9942529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2" name="Rectangle 741"/>
          <p:cNvSpPr/>
          <p:nvPr/>
        </p:nvSpPr>
        <p:spPr>
          <a:xfrm>
            <a:off x="10090166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3" name="Rectangle 742"/>
          <p:cNvSpPr/>
          <p:nvPr/>
        </p:nvSpPr>
        <p:spPr>
          <a:xfrm>
            <a:off x="10237803" y="20157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4" name="Rectangle 743"/>
          <p:cNvSpPr/>
          <p:nvPr/>
        </p:nvSpPr>
        <p:spPr>
          <a:xfrm>
            <a:off x="2674989" y="21526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5" name="Rectangle 744"/>
          <p:cNvSpPr/>
          <p:nvPr/>
        </p:nvSpPr>
        <p:spPr>
          <a:xfrm>
            <a:off x="2822626" y="21526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6" name="Rectangle 745"/>
          <p:cNvSpPr/>
          <p:nvPr/>
        </p:nvSpPr>
        <p:spPr>
          <a:xfrm>
            <a:off x="2970263" y="21526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7" name="Rectangle 746"/>
          <p:cNvSpPr/>
          <p:nvPr/>
        </p:nvSpPr>
        <p:spPr>
          <a:xfrm>
            <a:off x="3117900" y="21526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8" name="Rectangle 747"/>
          <p:cNvSpPr/>
          <p:nvPr/>
        </p:nvSpPr>
        <p:spPr>
          <a:xfrm>
            <a:off x="3265537" y="21526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9" name="Rectangle 748"/>
          <p:cNvSpPr/>
          <p:nvPr/>
        </p:nvSpPr>
        <p:spPr>
          <a:xfrm>
            <a:off x="3413174" y="21526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0" name="Rectangle 749"/>
          <p:cNvSpPr/>
          <p:nvPr/>
        </p:nvSpPr>
        <p:spPr>
          <a:xfrm>
            <a:off x="3560811" y="21526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1" name="Rectangle 750"/>
          <p:cNvSpPr/>
          <p:nvPr/>
        </p:nvSpPr>
        <p:spPr>
          <a:xfrm>
            <a:off x="3708448" y="21526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2" name="Rectangle 751"/>
          <p:cNvSpPr/>
          <p:nvPr/>
        </p:nvSpPr>
        <p:spPr>
          <a:xfrm>
            <a:off x="3867194" y="21526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3" name="Rectangle 752"/>
          <p:cNvSpPr/>
          <p:nvPr/>
        </p:nvSpPr>
        <p:spPr>
          <a:xfrm>
            <a:off x="4014831" y="21526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4" name="Rectangle 753"/>
          <p:cNvSpPr/>
          <p:nvPr/>
        </p:nvSpPr>
        <p:spPr>
          <a:xfrm>
            <a:off x="4162468" y="21526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5" name="Rectangle 754"/>
          <p:cNvSpPr/>
          <p:nvPr/>
        </p:nvSpPr>
        <p:spPr>
          <a:xfrm>
            <a:off x="4310105" y="21526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6" name="Rectangle 755"/>
          <p:cNvSpPr/>
          <p:nvPr/>
        </p:nvSpPr>
        <p:spPr>
          <a:xfrm>
            <a:off x="4457742" y="21526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7" name="Rectangle 756"/>
          <p:cNvSpPr/>
          <p:nvPr/>
        </p:nvSpPr>
        <p:spPr>
          <a:xfrm>
            <a:off x="4605379" y="21526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8" name="Rectangle 757"/>
          <p:cNvSpPr/>
          <p:nvPr/>
        </p:nvSpPr>
        <p:spPr>
          <a:xfrm>
            <a:off x="4753016" y="21526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9" name="Rectangle 758"/>
          <p:cNvSpPr/>
          <p:nvPr/>
        </p:nvSpPr>
        <p:spPr>
          <a:xfrm>
            <a:off x="4900653" y="21526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0" name="Rectangle 759"/>
          <p:cNvSpPr/>
          <p:nvPr/>
        </p:nvSpPr>
        <p:spPr>
          <a:xfrm>
            <a:off x="5048290" y="21526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1" name="Rectangle 760"/>
          <p:cNvSpPr/>
          <p:nvPr/>
        </p:nvSpPr>
        <p:spPr>
          <a:xfrm>
            <a:off x="5195927" y="21526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2" name="Rectangle 761"/>
          <p:cNvSpPr/>
          <p:nvPr/>
        </p:nvSpPr>
        <p:spPr>
          <a:xfrm>
            <a:off x="5343564" y="21526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3" name="Rectangle 762"/>
          <p:cNvSpPr/>
          <p:nvPr/>
        </p:nvSpPr>
        <p:spPr>
          <a:xfrm>
            <a:off x="5491201" y="21526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4" name="Rectangle 763"/>
          <p:cNvSpPr/>
          <p:nvPr/>
        </p:nvSpPr>
        <p:spPr>
          <a:xfrm>
            <a:off x="5638838" y="21526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5" name="Rectangle 764"/>
          <p:cNvSpPr/>
          <p:nvPr/>
        </p:nvSpPr>
        <p:spPr>
          <a:xfrm>
            <a:off x="5786475" y="21526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6" name="Rectangle 765"/>
          <p:cNvSpPr/>
          <p:nvPr/>
        </p:nvSpPr>
        <p:spPr>
          <a:xfrm>
            <a:off x="5934112" y="21526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7" name="Rectangle 766"/>
          <p:cNvSpPr/>
          <p:nvPr/>
        </p:nvSpPr>
        <p:spPr>
          <a:xfrm>
            <a:off x="6081749" y="21526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8" name="Rectangle 767"/>
          <p:cNvSpPr/>
          <p:nvPr/>
        </p:nvSpPr>
        <p:spPr>
          <a:xfrm>
            <a:off x="6240495" y="21526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9" name="Rectangle 768"/>
          <p:cNvSpPr/>
          <p:nvPr/>
        </p:nvSpPr>
        <p:spPr>
          <a:xfrm>
            <a:off x="6388132" y="21526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0" name="Rectangle 769"/>
          <p:cNvSpPr/>
          <p:nvPr/>
        </p:nvSpPr>
        <p:spPr>
          <a:xfrm>
            <a:off x="6535769" y="21526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1" name="Rectangle 770"/>
          <p:cNvSpPr/>
          <p:nvPr/>
        </p:nvSpPr>
        <p:spPr>
          <a:xfrm>
            <a:off x="6683406" y="21526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2" name="Rectangle 771"/>
          <p:cNvSpPr/>
          <p:nvPr/>
        </p:nvSpPr>
        <p:spPr>
          <a:xfrm>
            <a:off x="6831043" y="21526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3" name="Rectangle 772"/>
          <p:cNvSpPr/>
          <p:nvPr/>
        </p:nvSpPr>
        <p:spPr>
          <a:xfrm>
            <a:off x="6978680" y="21526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4" name="Rectangle 773"/>
          <p:cNvSpPr/>
          <p:nvPr/>
        </p:nvSpPr>
        <p:spPr>
          <a:xfrm>
            <a:off x="7126317" y="21526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5" name="Rectangle 774"/>
          <p:cNvSpPr/>
          <p:nvPr/>
        </p:nvSpPr>
        <p:spPr>
          <a:xfrm>
            <a:off x="7273954" y="21526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6" name="Rectangle 775"/>
          <p:cNvSpPr/>
          <p:nvPr/>
        </p:nvSpPr>
        <p:spPr>
          <a:xfrm>
            <a:off x="7421591" y="21526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7" name="Rectangle 776"/>
          <p:cNvSpPr/>
          <p:nvPr/>
        </p:nvSpPr>
        <p:spPr>
          <a:xfrm>
            <a:off x="7569228" y="21526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8" name="Rectangle 777"/>
          <p:cNvSpPr/>
          <p:nvPr/>
        </p:nvSpPr>
        <p:spPr>
          <a:xfrm>
            <a:off x="7716865" y="21526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9" name="Rectangle 778"/>
          <p:cNvSpPr/>
          <p:nvPr/>
        </p:nvSpPr>
        <p:spPr>
          <a:xfrm>
            <a:off x="7864502" y="21526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0" name="Rectangle 779"/>
          <p:cNvSpPr/>
          <p:nvPr/>
        </p:nvSpPr>
        <p:spPr>
          <a:xfrm>
            <a:off x="8012139" y="21526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1" name="Rectangle 780"/>
          <p:cNvSpPr/>
          <p:nvPr/>
        </p:nvSpPr>
        <p:spPr>
          <a:xfrm>
            <a:off x="8159776" y="21526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2" name="Rectangle 781"/>
          <p:cNvSpPr/>
          <p:nvPr/>
        </p:nvSpPr>
        <p:spPr>
          <a:xfrm>
            <a:off x="8307413" y="21526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3" name="Rectangle 782"/>
          <p:cNvSpPr/>
          <p:nvPr/>
        </p:nvSpPr>
        <p:spPr>
          <a:xfrm>
            <a:off x="8455050" y="21526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4" name="Rectangle 783"/>
          <p:cNvSpPr/>
          <p:nvPr/>
        </p:nvSpPr>
        <p:spPr>
          <a:xfrm>
            <a:off x="8613796" y="21526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5" name="Rectangle 784"/>
          <p:cNvSpPr/>
          <p:nvPr/>
        </p:nvSpPr>
        <p:spPr>
          <a:xfrm>
            <a:off x="8761433" y="21526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6" name="Rectangle 785"/>
          <p:cNvSpPr/>
          <p:nvPr/>
        </p:nvSpPr>
        <p:spPr>
          <a:xfrm>
            <a:off x="8909070" y="21526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7" name="Rectangle 786"/>
          <p:cNvSpPr/>
          <p:nvPr/>
        </p:nvSpPr>
        <p:spPr>
          <a:xfrm>
            <a:off x="9056707" y="21526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8" name="Rectangle 787"/>
          <p:cNvSpPr/>
          <p:nvPr/>
        </p:nvSpPr>
        <p:spPr>
          <a:xfrm>
            <a:off x="9204344" y="21526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9" name="Rectangle 788"/>
          <p:cNvSpPr/>
          <p:nvPr/>
        </p:nvSpPr>
        <p:spPr>
          <a:xfrm>
            <a:off x="9351981" y="21526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0" name="Rectangle 789"/>
          <p:cNvSpPr/>
          <p:nvPr/>
        </p:nvSpPr>
        <p:spPr>
          <a:xfrm>
            <a:off x="9499618" y="21526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1" name="Rectangle 790"/>
          <p:cNvSpPr/>
          <p:nvPr/>
        </p:nvSpPr>
        <p:spPr>
          <a:xfrm>
            <a:off x="9647255" y="21526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2" name="Rectangle 791"/>
          <p:cNvSpPr/>
          <p:nvPr/>
        </p:nvSpPr>
        <p:spPr>
          <a:xfrm>
            <a:off x="9794892" y="21526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3" name="Rectangle 792"/>
          <p:cNvSpPr/>
          <p:nvPr/>
        </p:nvSpPr>
        <p:spPr>
          <a:xfrm>
            <a:off x="9942529" y="2152632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4" name="Rectangle 793"/>
          <p:cNvSpPr/>
          <p:nvPr/>
        </p:nvSpPr>
        <p:spPr>
          <a:xfrm>
            <a:off x="10090166" y="21526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5" name="Rectangle 794"/>
          <p:cNvSpPr/>
          <p:nvPr/>
        </p:nvSpPr>
        <p:spPr>
          <a:xfrm>
            <a:off x="10237803" y="21526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6" name="Rectangle 795"/>
          <p:cNvSpPr/>
          <p:nvPr/>
        </p:nvSpPr>
        <p:spPr>
          <a:xfrm>
            <a:off x="2674989" y="2289207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7" name="Rectangle 796"/>
          <p:cNvSpPr/>
          <p:nvPr/>
        </p:nvSpPr>
        <p:spPr>
          <a:xfrm>
            <a:off x="2822626" y="22892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8" name="Rectangle 797"/>
          <p:cNvSpPr/>
          <p:nvPr/>
        </p:nvSpPr>
        <p:spPr>
          <a:xfrm>
            <a:off x="2970263" y="22892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99" name="Rectangle 798"/>
          <p:cNvSpPr/>
          <p:nvPr/>
        </p:nvSpPr>
        <p:spPr>
          <a:xfrm>
            <a:off x="3117900" y="22892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0" name="Rectangle 799"/>
          <p:cNvSpPr/>
          <p:nvPr/>
        </p:nvSpPr>
        <p:spPr>
          <a:xfrm>
            <a:off x="3265537" y="22892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1" name="Rectangle 800"/>
          <p:cNvSpPr/>
          <p:nvPr/>
        </p:nvSpPr>
        <p:spPr>
          <a:xfrm>
            <a:off x="3413174" y="22892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2" name="Rectangle 801"/>
          <p:cNvSpPr/>
          <p:nvPr/>
        </p:nvSpPr>
        <p:spPr>
          <a:xfrm>
            <a:off x="3560811" y="22892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3" name="Rectangle 802"/>
          <p:cNvSpPr/>
          <p:nvPr/>
        </p:nvSpPr>
        <p:spPr>
          <a:xfrm>
            <a:off x="3708448" y="22892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4" name="Rectangle 803"/>
          <p:cNvSpPr/>
          <p:nvPr/>
        </p:nvSpPr>
        <p:spPr>
          <a:xfrm>
            <a:off x="3867194" y="22892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5" name="Rectangle 804"/>
          <p:cNvSpPr/>
          <p:nvPr/>
        </p:nvSpPr>
        <p:spPr>
          <a:xfrm>
            <a:off x="4014831" y="22892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6" name="Rectangle 805"/>
          <p:cNvSpPr/>
          <p:nvPr/>
        </p:nvSpPr>
        <p:spPr>
          <a:xfrm>
            <a:off x="4162468" y="22892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7" name="Rectangle 806"/>
          <p:cNvSpPr/>
          <p:nvPr/>
        </p:nvSpPr>
        <p:spPr>
          <a:xfrm>
            <a:off x="4310105" y="22892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8" name="Rectangle 807"/>
          <p:cNvSpPr/>
          <p:nvPr/>
        </p:nvSpPr>
        <p:spPr>
          <a:xfrm>
            <a:off x="4457742" y="22892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9" name="Rectangle 808"/>
          <p:cNvSpPr/>
          <p:nvPr/>
        </p:nvSpPr>
        <p:spPr>
          <a:xfrm>
            <a:off x="4605379" y="22892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0" name="Rectangle 809"/>
          <p:cNvSpPr/>
          <p:nvPr/>
        </p:nvSpPr>
        <p:spPr>
          <a:xfrm>
            <a:off x="4753016" y="22892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1" name="Rectangle 810"/>
          <p:cNvSpPr/>
          <p:nvPr/>
        </p:nvSpPr>
        <p:spPr>
          <a:xfrm>
            <a:off x="4900653" y="22892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2" name="Rectangle 811"/>
          <p:cNvSpPr/>
          <p:nvPr/>
        </p:nvSpPr>
        <p:spPr>
          <a:xfrm>
            <a:off x="5048290" y="22892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3" name="Rectangle 812"/>
          <p:cNvSpPr/>
          <p:nvPr/>
        </p:nvSpPr>
        <p:spPr>
          <a:xfrm>
            <a:off x="5195927" y="22892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4" name="Rectangle 813"/>
          <p:cNvSpPr/>
          <p:nvPr/>
        </p:nvSpPr>
        <p:spPr>
          <a:xfrm>
            <a:off x="5343564" y="22892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5" name="Rectangle 814"/>
          <p:cNvSpPr/>
          <p:nvPr/>
        </p:nvSpPr>
        <p:spPr>
          <a:xfrm>
            <a:off x="5491201" y="22892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6" name="Rectangle 815"/>
          <p:cNvSpPr/>
          <p:nvPr/>
        </p:nvSpPr>
        <p:spPr>
          <a:xfrm>
            <a:off x="5638838" y="22892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8" name="Rectangle 817"/>
          <p:cNvSpPr/>
          <p:nvPr/>
        </p:nvSpPr>
        <p:spPr>
          <a:xfrm>
            <a:off x="5786475" y="228951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19" name="Rectangle 818"/>
          <p:cNvSpPr/>
          <p:nvPr/>
        </p:nvSpPr>
        <p:spPr>
          <a:xfrm>
            <a:off x="5934112" y="228951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0" name="Rectangle 819"/>
          <p:cNvSpPr/>
          <p:nvPr/>
        </p:nvSpPr>
        <p:spPr>
          <a:xfrm>
            <a:off x="6081749" y="228951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1" name="Rectangle 820"/>
          <p:cNvSpPr/>
          <p:nvPr/>
        </p:nvSpPr>
        <p:spPr>
          <a:xfrm>
            <a:off x="6229386" y="228951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2" name="Rectangle 821"/>
          <p:cNvSpPr/>
          <p:nvPr/>
        </p:nvSpPr>
        <p:spPr>
          <a:xfrm>
            <a:off x="6377023" y="228951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3" name="Rectangle 822"/>
          <p:cNvSpPr/>
          <p:nvPr/>
        </p:nvSpPr>
        <p:spPr>
          <a:xfrm>
            <a:off x="6524660" y="228951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4" name="Rectangle 823"/>
          <p:cNvSpPr/>
          <p:nvPr/>
        </p:nvSpPr>
        <p:spPr>
          <a:xfrm>
            <a:off x="6683406" y="228951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5" name="Rectangle 824"/>
          <p:cNvSpPr/>
          <p:nvPr/>
        </p:nvSpPr>
        <p:spPr>
          <a:xfrm>
            <a:off x="6831043" y="228951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6" name="Rectangle 825"/>
          <p:cNvSpPr/>
          <p:nvPr/>
        </p:nvSpPr>
        <p:spPr>
          <a:xfrm>
            <a:off x="6978680" y="228951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7" name="Rectangle 826"/>
          <p:cNvSpPr/>
          <p:nvPr/>
        </p:nvSpPr>
        <p:spPr>
          <a:xfrm>
            <a:off x="7126317" y="228951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8" name="Rectangle 827"/>
          <p:cNvSpPr/>
          <p:nvPr/>
        </p:nvSpPr>
        <p:spPr>
          <a:xfrm>
            <a:off x="7273954" y="228951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9" name="Rectangle 828"/>
          <p:cNvSpPr/>
          <p:nvPr/>
        </p:nvSpPr>
        <p:spPr>
          <a:xfrm>
            <a:off x="7421591" y="228951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0" name="Rectangle 829"/>
          <p:cNvSpPr/>
          <p:nvPr/>
        </p:nvSpPr>
        <p:spPr>
          <a:xfrm>
            <a:off x="7569228" y="228951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1" name="Rectangle 830"/>
          <p:cNvSpPr/>
          <p:nvPr/>
        </p:nvSpPr>
        <p:spPr>
          <a:xfrm>
            <a:off x="7716865" y="2289514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3" name="Rectangle 832"/>
          <p:cNvSpPr/>
          <p:nvPr/>
        </p:nvSpPr>
        <p:spPr>
          <a:xfrm>
            <a:off x="7864502" y="2289514"/>
            <a:ext cx="108000" cy="10800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2" name="Rectangle 831"/>
          <p:cNvSpPr/>
          <p:nvPr/>
        </p:nvSpPr>
        <p:spPr>
          <a:xfrm>
            <a:off x="8012139" y="228920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4" name="Rectangle 833"/>
          <p:cNvSpPr/>
          <p:nvPr/>
        </p:nvSpPr>
        <p:spPr>
          <a:xfrm>
            <a:off x="8159776" y="228920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5" name="Rectangle 834"/>
          <p:cNvSpPr/>
          <p:nvPr/>
        </p:nvSpPr>
        <p:spPr>
          <a:xfrm>
            <a:off x="8307413" y="228920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6" name="Rectangle 835"/>
          <p:cNvSpPr/>
          <p:nvPr/>
        </p:nvSpPr>
        <p:spPr>
          <a:xfrm>
            <a:off x="8455050" y="228920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7" name="Rectangle 836"/>
          <p:cNvSpPr/>
          <p:nvPr/>
        </p:nvSpPr>
        <p:spPr>
          <a:xfrm>
            <a:off x="8613796" y="228920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8" name="Rectangle 837"/>
          <p:cNvSpPr/>
          <p:nvPr/>
        </p:nvSpPr>
        <p:spPr>
          <a:xfrm>
            <a:off x="8761433" y="228920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9" name="Rectangle 838"/>
          <p:cNvSpPr/>
          <p:nvPr/>
        </p:nvSpPr>
        <p:spPr>
          <a:xfrm>
            <a:off x="8909070" y="228920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0" name="Rectangle 839"/>
          <p:cNvSpPr/>
          <p:nvPr/>
        </p:nvSpPr>
        <p:spPr>
          <a:xfrm>
            <a:off x="9056707" y="228920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1" name="Rectangle 840"/>
          <p:cNvSpPr/>
          <p:nvPr/>
        </p:nvSpPr>
        <p:spPr>
          <a:xfrm>
            <a:off x="9204344" y="228920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2" name="Rectangle 841"/>
          <p:cNvSpPr/>
          <p:nvPr/>
        </p:nvSpPr>
        <p:spPr>
          <a:xfrm>
            <a:off x="9351981" y="228920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3" name="Rectangle 842"/>
          <p:cNvSpPr/>
          <p:nvPr/>
        </p:nvSpPr>
        <p:spPr>
          <a:xfrm>
            <a:off x="9499618" y="228920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4" name="Rectangle 843"/>
          <p:cNvSpPr/>
          <p:nvPr/>
        </p:nvSpPr>
        <p:spPr>
          <a:xfrm>
            <a:off x="9647255" y="228920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5" name="Rectangle 844"/>
          <p:cNvSpPr/>
          <p:nvPr/>
        </p:nvSpPr>
        <p:spPr>
          <a:xfrm>
            <a:off x="9794892" y="228920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6" name="Rectangle 845"/>
          <p:cNvSpPr/>
          <p:nvPr/>
        </p:nvSpPr>
        <p:spPr>
          <a:xfrm>
            <a:off x="9942529" y="228920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7" name="Rectangle 846"/>
          <p:cNvSpPr/>
          <p:nvPr/>
        </p:nvSpPr>
        <p:spPr>
          <a:xfrm>
            <a:off x="10090166" y="228920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8" name="Rectangle 847"/>
          <p:cNvSpPr/>
          <p:nvPr/>
        </p:nvSpPr>
        <p:spPr>
          <a:xfrm>
            <a:off x="10237803" y="228920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9" name="Rectangle 848"/>
          <p:cNvSpPr/>
          <p:nvPr/>
        </p:nvSpPr>
        <p:spPr>
          <a:xfrm>
            <a:off x="7864502" y="2289514"/>
            <a:ext cx="108000" cy="10800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0" name="Rectangle 849"/>
          <p:cNvSpPr/>
          <p:nvPr/>
        </p:nvSpPr>
        <p:spPr>
          <a:xfrm>
            <a:off x="2674989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1" name="Rectangle 850"/>
          <p:cNvSpPr/>
          <p:nvPr/>
        </p:nvSpPr>
        <p:spPr>
          <a:xfrm>
            <a:off x="2822626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2" name="Rectangle 851"/>
          <p:cNvSpPr/>
          <p:nvPr/>
        </p:nvSpPr>
        <p:spPr>
          <a:xfrm>
            <a:off x="2970263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3" name="Rectangle 852"/>
          <p:cNvSpPr/>
          <p:nvPr/>
        </p:nvSpPr>
        <p:spPr>
          <a:xfrm>
            <a:off x="3117900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4" name="Rectangle 853"/>
          <p:cNvSpPr/>
          <p:nvPr/>
        </p:nvSpPr>
        <p:spPr>
          <a:xfrm>
            <a:off x="3265537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5" name="Rectangle 854"/>
          <p:cNvSpPr/>
          <p:nvPr/>
        </p:nvSpPr>
        <p:spPr>
          <a:xfrm>
            <a:off x="3413174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6" name="Rectangle 855"/>
          <p:cNvSpPr/>
          <p:nvPr/>
        </p:nvSpPr>
        <p:spPr>
          <a:xfrm>
            <a:off x="3560811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7" name="Rectangle 856"/>
          <p:cNvSpPr/>
          <p:nvPr/>
        </p:nvSpPr>
        <p:spPr>
          <a:xfrm>
            <a:off x="3708448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8" name="Rectangle 857"/>
          <p:cNvSpPr/>
          <p:nvPr/>
        </p:nvSpPr>
        <p:spPr>
          <a:xfrm>
            <a:off x="3867194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9" name="Rectangle 858"/>
          <p:cNvSpPr/>
          <p:nvPr/>
        </p:nvSpPr>
        <p:spPr>
          <a:xfrm>
            <a:off x="4014831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0" name="Rectangle 859"/>
          <p:cNvSpPr/>
          <p:nvPr/>
        </p:nvSpPr>
        <p:spPr>
          <a:xfrm>
            <a:off x="4162468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1" name="Rectangle 860"/>
          <p:cNvSpPr/>
          <p:nvPr/>
        </p:nvSpPr>
        <p:spPr>
          <a:xfrm>
            <a:off x="4310105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2" name="Rectangle 861"/>
          <p:cNvSpPr/>
          <p:nvPr/>
        </p:nvSpPr>
        <p:spPr>
          <a:xfrm>
            <a:off x="4457742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3" name="Rectangle 862"/>
          <p:cNvSpPr/>
          <p:nvPr/>
        </p:nvSpPr>
        <p:spPr>
          <a:xfrm>
            <a:off x="4605379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4" name="Rectangle 863"/>
          <p:cNvSpPr/>
          <p:nvPr/>
        </p:nvSpPr>
        <p:spPr>
          <a:xfrm>
            <a:off x="4753016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5" name="Rectangle 864"/>
          <p:cNvSpPr/>
          <p:nvPr/>
        </p:nvSpPr>
        <p:spPr>
          <a:xfrm>
            <a:off x="4900653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6" name="Rectangle 865"/>
          <p:cNvSpPr/>
          <p:nvPr/>
        </p:nvSpPr>
        <p:spPr>
          <a:xfrm>
            <a:off x="5048290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7" name="Rectangle 866"/>
          <p:cNvSpPr/>
          <p:nvPr/>
        </p:nvSpPr>
        <p:spPr>
          <a:xfrm>
            <a:off x="5195927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8" name="Rectangle 867"/>
          <p:cNvSpPr/>
          <p:nvPr/>
        </p:nvSpPr>
        <p:spPr>
          <a:xfrm>
            <a:off x="5343564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9" name="Rectangle 868"/>
          <p:cNvSpPr/>
          <p:nvPr/>
        </p:nvSpPr>
        <p:spPr>
          <a:xfrm>
            <a:off x="5491201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0" name="Rectangle 869"/>
          <p:cNvSpPr/>
          <p:nvPr/>
        </p:nvSpPr>
        <p:spPr>
          <a:xfrm>
            <a:off x="5638838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1" name="Rectangle 870"/>
          <p:cNvSpPr/>
          <p:nvPr/>
        </p:nvSpPr>
        <p:spPr>
          <a:xfrm>
            <a:off x="5786475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2" name="Rectangle 871"/>
          <p:cNvSpPr/>
          <p:nvPr/>
        </p:nvSpPr>
        <p:spPr>
          <a:xfrm>
            <a:off x="5934112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3" name="Rectangle 872"/>
          <p:cNvSpPr/>
          <p:nvPr/>
        </p:nvSpPr>
        <p:spPr>
          <a:xfrm>
            <a:off x="6081749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4" name="Rectangle 873"/>
          <p:cNvSpPr/>
          <p:nvPr/>
        </p:nvSpPr>
        <p:spPr>
          <a:xfrm>
            <a:off x="6240495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5" name="Rectangle 874"/>
          <p:cNvSpPr/>
          <p:nvPr/>
        </p:nvSpPr>
        <p:spPr>
          <a:xfrm>
            <a:off x="6388132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6" name="Rectangle 875"/>
          <p:cNvSpPr/>
          <p:nvPr/>
        </p:nvSpPr>
        <p:spPr>
          <a:xfrm>
            <a:off x="6535769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7" name="Rectangle 876"/>
          <p:cNvSpPr/>
          <p:nvPr/>
        </p:nvSpPr>
        <p:spPr>
          <a:xfrm>
            <a:off x="6683406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8" name="Rectangle 877"/>
          <p:cNvSpPr/>
          <p:nvPr/>
        </p:nvSpPr>
        <p:spPr>
          <a:xfrm>
            <a:off x="6831043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9" name="Rectangle 878"/>
          <p:cNvSpPr/>
          <p:nvPr/>
        </p:nvSpPr>
        <p:spPr>
          <a:xfrm>
            <a:off x="6978680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0" name="Rectangle 879"/>
          <p:cNvSpPr/>
          <p:nvPr/>
        </p:nvSpPr>
        <p:spPr>
          <a:xfrm>
            <a:off x="7126317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1" name="Rectangle 880"/>
          <p:cNvSpPr/>
          <p:nvPr/>
        </p:nvSpPr>
        <p:spPr>
          <a:xfrm>
            <a:off x="7273954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2" name="Rectangle 881"/>
          <p:cNvSpPr/>
          <p:nvPr/>
        </p:nvSpPr>
        <p:spPr>
          <a:xfrm>
            <a:off x="7421591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3" name="Rectangle 882"/>
          <p:cNvSpPr/>
          <p:nvPr/>
        </p:nvSpPr>
        <p:spPr>
          <a:xfrm>
            <a:off x="7569228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4" name="Rectangle 883"/>
          <p:cNvSpPr/>
          <p:nvPr/>
        </p:nvSpPr>
        <p:spPr>
          <a:xfrm>
            <a:off x="7716865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5" name="Rectangle 884"/>
          <p:cNvSpPr/>
          <p:nvPr/>
        </p:nvSpPr>
        <p:spPr>
          <a:xfrm>
            <a:off x="7864502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6" name="Rectangle 885"/>
          <p:cNvSpPr/>
          <p:nvPr/>
        </p:nvSpPr>
        <p:spPr>
          <a:xfrm>
            <a:off x="8012139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7" name="Rectangle 886"/>
          <p:cNvSpPr/>
          <p:nvPr/>
        </p:nvSpPr>
        <p:spPr>
          <a:xfrm>
            <a:off x="8159776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8" name="Rectangle 887"/>
          <p:cNvSpPr/>
          <p:nvPr/>
        </p:nvSpPr>
        <p:spPr>
          <a:xfrm>
            <a:off x="8307413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9" name="Rectangle 888"/>
          <p:cNvSpPr/>
          <p:nvPr/>
        </p:nvSpPr>
        <p:spPr>
          <a:xfrm>
            <a:off x="8455050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0" name="Rectangle 889"/>
          <p:cNvSpPr/>
          <p:nvPr/>
        </p:nvSpPr>
        <p:spPr>
          <a:xfrm>
            <a:off x="8613796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1" name="Rectangle 890"/>
          <p:cNvSpPr/>
          <p:nvPr/>
        </p:nvSpPr>
        <p:spPr>
          <a:xfrm>
            <a:off x="8761433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2" name="Rectangle 891"/>
          <p:cNvSpPr/>
          <p:nvPr/>
        </p:nvSpPr>
        <p:spPr>
          <a:xfrm>
            <a:off x="8909070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3" name="Rectangle 892"/>
          <p:cNvSpPr/>
          <p:nvPr/>
        </p:nvSpPr>
        <p:spPr>
          <a:xfrm>
            <a:off x="9056707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4" name="Rectangle 893"/>
          <p:cNvSpPr/>
          <p:nvPr/>
        </p:nvSpPr>
        <p:spPr>
          <a:xfrm>
            <a:off x="9204344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5" name="Rectangle 894"/>
          <p:cNvSpPr/>
          <p:nvPr/>
        </p:nvSpPr>
        <p:spPr>
          <a:xfrm>
            <a:off x="9351981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6" name="Rectangle 895"/>
          <p:cNvSpPr/>
          <p:nvPr/>
        </p:nvSpPr>
        <p:spPr>
          <a:xfrm>
            <a:off x="9499618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7" name="Rectangle 896"/>
          <p:cNvSpPr/>
          <p:nvPr/>
        </p:nvSpPr>
        <p:spPr>
          <a:xfrm>
            <a:off x="9647255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8" name="Rectangle 897"/>
          <p:cNvSpPr/>
          <p:nvPr/>
        </p:nvSpPr>
        <p:spPr>
          <a:xfrm>
            <a:off x="9794892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9" name="Rectangle 898"/>
          <p:cNvSpPr/>
          <p:nvPr/>
        </p:nvSpPr>
        <p:spPr>
          <a:xfrm>
            <a:off x="9942529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0" name="Rectangle 899"/>
          <p:cNvSpPr/>
          <p:nvPr/>
        </p:nvSpPr>
        <p:spPr>
          <a:xfrm>
            <a:off x="10090166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1" name="Rectangle 900"/>
          <p:cNvSpPr/>
          <p:nvPr/>
        </p:nvSpPr>
        <p:spPr>
          <a:xfrm>
            <a:off x="10237803" y="243489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2" name="Rectangle 901"/>
          <p:cNvSpPr/>
          <p:nvPr/>
        </p:nvSpPr>
        <p:spPr>
          <a:xfrm>
            <a:off x="2674989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3" name="Rectangle 902"/>
          <p:cNvSpPr/>
          <p:nvPr/>
        </p:nvSpPr>
        <p:spPr>
          <a:xfrm>
            <a:off x="2822626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4" name="Rectangle 903"/>
          <p:cNvSpPr/>
          <p:nvPr/>
        </p:nvSpPr>
        <p:spPr>
          <a:xfrm>
            <a:off x="2970263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5" name="Rectangle 904"/>
          <p:cNvSpPr/>
          <p:nvPr/>
        </p:nvSpPr>
        <p:spPr>
          <a:xfrm>
            <a:off x="3117900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6" name="Rectangle 905"/>
          <p:cNvSpPr/>
          <p:nvPr/>
        </p:nvSpPr>
        <p:spPr>
          <a:xfrm>
            <a:off x="3265537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7" name="Rectangle 906"/>
          <p:cNvSpPr/>
          <p:nvPr/>
        </p:nvSpPr>
        <p:spPr>
          <a:xfrm>
            <a:off x="3413174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8" name="Rectangle 907"/>
          <p:cNvSpPr/>
          <p:nvPr/>
        </p:nvSpPr>
        <p:spPr>
          <a:xfrm>
            <a:off x="3560811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9" name="Rectangle 908"/>
          <p:cNvSpPr/>
          <p:nvPr/>
        </p:nvSpPr>
        <p:spPr>
          <a:xfrm>
            <a:off x="3708448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0" name="Rectangle 909"/>
          <p:cNvSpPr/>
          <p:nvPr/>
        </p:nvSpPr>
        <p:spPr>
          <a:xfrm>
            <a:off x="3867194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1" name="Rectangle 910"/>
          <p:cNvSpPr/>
          <p:nvPr/>
        </p:nvSpPr>
        <p:spPr>
          <a:xfrm>
            <a:off x="4014831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2" name="Rectangle 911"/>
          <p:cNvSpPr/>
          <p:nvPr/>
        </p:nvSpPr>
        <p:spPr>
          <a:xfrm>
            <a:off x="4162468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3" name="Rectangle 912"/>
          <p:cNvSpPr/>
          <p:nvPr/>
        </p:nvSpPr>
        <p:spPr>
          <a:xfrm>
            <a:off x="4310105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4" name="Rectangle 913"/>
          <p:cNvSpPr/>
          <p:nvPr/>
        </p:nvSpPr>
        <p:spPr>
          <a:xfrm>
            <a:off x="4457742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5" name="Rectangle 914"/>
          <p:cNvSpPr/>
          <p:nvPr/>
        </p:nvSpPr>
        <p:spPr>
          <a:xfrm>
            <a:off x="4605379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6" name="Rectangle 915"/>
          <p:cNvSpPr/>
          <p:nvPr/>
        </p:nvSpPr>
        <p:spPr>
          <a:xfrm>
            <a:off x="4753016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7" name="Rectangle 916"/>
          <p:cNvSpPr/>
          <p:nvPr/>
        </p:nvSpPr>
        <p:spPr>
          <a:xfrm>
            <a:off x="4900653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8" name="Rectangle 917"/>
          <p:cNvSpPr/>
          <p:nvPr/>
        </p:nvSpPr>
        <p:spPr>
          <a:xfrm>
            <a:off x="5048290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9" name="Rectangle 918"/>
          <p:cNvSpPr/>
          <p:nvPr/>
        </p:nvSpPr>
        <p:spPr>
          <a:xfrm>
            <a:off x="5195927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0" name="Rectangle 919"/>
          <p:cNvSpPr/>
          <p:nvPr/>
        </p:nvSpPr>
        <p:spPr>
          <a:xfrm>
            <a:off x="5343564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1" name="Rectangle 920"/>
          <p:cNvSpPr/>
          <p:nvPr/>
        </p:nvSpPr>
        <p:spPr>
          <a:xfrm>
            <a:off x="5491201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2" name="Rectangle 921"/>
          <p:cNvSpPr/>
          <p:nvPr/>
        </p:nvSpPr>
        <p:spPr>
          <a:xfrm>
            <a:off x="5638838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3" name="Rectangle 922"/>
          <p:cNvSpPr/>
          <p:nvPr/>
        </p:nvSpPr>
        <p:spPr>
          <a:xfrm>
            <a:off x="5786475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4" name="Rectangle 923"/>
          <p:cNvSpPr/>
          <p:nvPr/>
        </p:nvSpPr>
        <p:spPr>
          <a:xfrm>
            <a:off x="5934112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5" name="Rectangle 924"/>
          <p:cNvSpPr/>
          <p:nvPr/>
        </p:nvSpPr>
        <p:spPr>
          <a:xfrm>
            <a:off x="6081749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6" name="Rectangle 925"/>
          <p:cNvSpPr/>
          <p:nvPr/>
        </p:nvSpPr>
        <p:spPr>
          <a:xfrm>
            <a:off x="6240495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7" name="Rectangle 926"/>
          <p:cNvSpPr/>
          <p:nvPr/>
        </p:nvSpPr>
        <p:spPr>
          <a:xfrm>
            <a:off x="6388132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8" name="Rectangle 927"/>
          <p:cNvSpPr/>
          <p:nvPr/>
        </p:nvSpPr>
        <p:spPr>
          <a:xfrm>
            <a:off x="6535769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9" name="Rectangle 928"/>
          <p:cNvSpPr/>
          <p:nvPr/>
        </p:nvSpPr>
        <p:spPr>
          <a:xfrm>
            <a:off x="6683406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0" name="Rectangle 929"/>
          <p:cNvSpPr/>
          <p:nvPr/>
        </p:nvSpPr>
        <p:spPr>
          <a:xfrm>
            <a:off x="6831043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1" name="Rectangle 930"/>
          <p:cNvSpPr/>
          <p:nvPr/>
        </p:nvSpPr>
        <p:spPr>
          <a:xfrm>
            <a:off x="6978680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2" name="Rectangle 931"/>
          <p:cNvSpPr/>
          <p:nvPr/>
        </p:nvSpPr>
        <p:spPr>
          <a:xfrm>
            <a:off x="7126317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3" name="Rectangle 932"/>
          <p:cNvSpPr/>
          <p:nvPr/>
        </p:nvSpPr>
        <p:spPr>
          <a:xfrm>
            <a:off x="7273954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4" name="Rectangle 933"/>
          <p:cNvSpPr/>
          <p:nvPr/>
        </p:nvSpPr>
        <p:spPr>
          <a:xfrm>
            <a:off x="7421591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5" name="Rectangle 934"/>
          <p:cNvSpPr/>
          <p:nvPr/>
        </p:nvSpPr>
        <p:spPr>
          <a:xfrm>
            <a:off x="7569228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6" name="Rectangle 935"/>
          <p:cNvSpPr/>
          <p:nvPr/>
        </p:nvSpPr>
        <p:spPr>
          <a:xfrm>
            <a:off x="7716865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7" name="Rectangle 936"/>
          <p:cNvSpPr/>
          <p:nvPr/>
        </p:nvSpPr>
        <p:spPr>
          <a:xfrm>
            <a:off x="7864502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8" name="Rectangle 937"/>
          <p:cNvSpPr/>
          <p:nvPr/>
        </p:nvSpPr>
        <p:spPr>
          <a:xfrm>
            <a:off x="8012139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9" name="Rectangle 938"/>
          <p:cNvSpPr/>
          <p:nvPr/>
        </p:nvSpPr>
        <p:spPr>
          <a:xfrm>
            <a:off x="8159776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0" name="Rectangle 939"/>
          <p:cNvSpPr/>
          <p:nvPr/>
        </p:nvSpPr>
        <p:spPr>
          <a:xfrm>
            <a:off x="8307413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1" name="Rectangle 940"/>
          <p:cNvSpPr/>
          <p:nvPr/>
        </p:nvSpPr>
        <p:spPr>
          <a:xfrm>
            <a:off x="8455050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2" name="Rectangle 941"/>
          <p:cNvSpPr/>
          <p:nvPr/>
        </p:nvSpPr>
        <p:spPr>
          <a:xfrm>
            <a:off x="8613796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3" name="Rectangle 942"/>
          <p:cNvSpPr/>
          <p:nvPr/>
        </p:nvSpPr>
        <p:spPr>
          <a:xfrm>
            <a:off x="8761433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4" name="Rectangle 943"/>
          <p:cNvSpPr/>
          <p:nvPr/>
        </p:nvSpPr>
        <p:spPr>
          <a:xfrm>
            <a:off x="8909070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5" name="Rectangle 944"/>
          <p:cNvSpPr/>
          <p:nvPr/>
        </p:nvSpPr>
        <p:spPr>
          <a:xfrm>
            <a:off x="9056707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6" name="Rectangle 945"/>
          <p:cNvSpPr/>
          <p:nvPr/>
        </p:nvSpPr>
        <p:spPr>
          <a:xfrm>
            <a:off x="9204344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7" name="Rectangle 946"/>
          <p:cNvSpPr/>
          <p:nvPr/>
        </p:nvSpPr>
        <p:spPr>
          <a:xfrm>
            <a:off x="9351981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8" name="Rectangle 947"/>
          <p:cNvSpPr/>
          <p:nvPr/>
        </p:nvSpPr>
        <p:spPr>
          <a:xfrm>
            <a:off x="9499618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9" name="Rectangle 948"/>
          <p:cNvSpPr/>
          <p:nvPr/>
        </p:nvSpPr>
        <p:spPr>
          <a:xfrm>
            <a:off x="9647255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0" name="Rectangle 949"/>
          <p:cNvSpPr/>
          <p:nvPr/>
        </p:nvSpPr>
        <p:spPr>
          <a:xfrm>
            <a:off x="9794892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1" name="Rectangle 950"/>
          <p:cNvSpPr/>
          <p:nvPr/>
        </p:nvSpPr>
        <p:spPr>
          <a:xfrm>
            <a:off x="9942529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2" name="Rectangle 951"/>
          <p:cNvSpPr/>
          <p:nvPr/>
        </p:nvSpPr>
        <p:spPr>
          <a:xfrm>
            <a:off x="10090166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3" name="Rectangle 952"/>
          <p:cNvSpPr/>
          <p:nvPr/>
        </p:nvSpPr>
        <p:spPr>
          <a:xfrm>
            <a:off x="10237803" y="257146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4" name="Rectangle 953"/>
          <p:cNvSpPr/>
          <p:nvPr/>
        </p:nvSpPr>
        <p:spPr>
          <a:xfrm>
            <a:off x="2674989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5" name="Rectangle 954"/>
          <p:cNvSpPr/>
          <p:nvPr/>
        </p:nvSpPr>
        <p:spPr>
          <a:xfrm>
            <a:off x="2822626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6" name="Rectangle 955"/>
          <p:cNvSpPr/>
          <p:nvPr/>
        </p:nvSpPr>
        <p:spPr>
          <a:xfrm>
            <a:off x="2970263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7" name="Rectangle 956"/>
          <p:cNvSpPr/>
          <p:nvPr/>
        </p:nvSpPr>
        <p:spPr>
          <a:xfrm>
            <a:off x="3117900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8" name="Rectangle 957"/>
          <p:cNvSpPr/>
          <p:nvPr/>
        </p:nvSpPr>
        <p:spPr>
          <a:xfrm>
            <a:off x="3265537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9" name="Rectangle 958"/>
          <p:cNvSpPr/>
          <p:nvPr/>
        </p:nvSpPr>
        <p:spPr>
          <a:xfrm>
            <a:off x="3413174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0" name="Rectangle 959"/>
          <p:cNvSpPr/>
          <p:nvPr/>
        </p:nvSpPr>
        <p:spPr>
          <a:xfrm>
            <a:off x="3560811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1" name="Rectangle 960"/>
          <p:cNvSpPr/>
          <p:nvPr/>
        </p:nvSpPr>
        <p:spPr>
          <a:xfrm>
            <a:off x="3708448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2" name="Rectangle 961"/>
          <p:cNvSpPr/>
          <p:nvPr/>
        </p:nvSpPr>
        <p:spPr>
          <a:xfrm>
            <a:off x="3867194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3" name="Rectangle 962"/>
          <p:cNvSpPr/>
          <p:nvPr/>
        </p:nvSpPr>
        <p:spPr>
          <a:xfrm>
            <a:off x="4014831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4" name="Rectangle 963"/>
          <p:cNvSpPr/>
          <p:nvPr/>
        </p:nvSpPr>
        <p:spPr>
          <a:xfrm>
            <a:off x="4162468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5" name="Rectangle 964"/>
          <p:cNvSpPr/>
          <p:nvPr/>
        </p:nvSpPr>
        <p:spPr>
          <a:xfrm>
            <a:off x="4310105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6" name="Rectangle 965"/>
          <p:cNvSpPr/>
          <p:nvPr/>
        </p:nvSpPr>
        <p:spPr>
          <a:xfrm>
            <a:off x="4457742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7" name="Rectangle 966"/>
          <p:cNvSpPr/>
          <p:nvPr/>
        </p:nvSpPr>
        <p:spPr>
          <a:xfrm>
            <a:off x="4605379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8" name="Rectangle 967"/>
          <p:cNvSpPr/>
          <p:nvPr/>
        </p:nvSpPr>
        <p:spPr>
          <a:xfrm>
            <a:off x="4753016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9" name="Rectangle 968"/>
          <p:cNvSpPr/>
          <p:nvPr/>
        </p:nvSpPr>
        <p:spPr>
          <a:xfrm>
            <a:off x="4900653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0" name="Rectangle 969"/>
          <p:cNvSpPr/>
          <p:nvPr/>
        </p:nvSpPr>
        <p:spPr>
          <a:xfrm>
            <a:off x="5048290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1" name="Rectangle 970"/>
          <p:cNvSpPr/>
          <p:nvPr/>
        </p:nvSpPr>
        <p:spPr>
          <a:xfrm>
            <a:off x="5195927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2" name="Rectangle 971"/>
          <p:cNvSpPr/>
          <p:nvPr/>
        </p:nvSpPr>
        <p:spPr>
          <a:xfrm>
            <a:off x="5343564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3" name="Rectangle 972"/>
          <p:cNvSpPr/>
          <p:nvPr/>
        </p:nvSpPr>
        <p:spPr>
          <a:xfrm>
            <a:off x="5491201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4" name="Rectangle 973"/>
          <p:cNvSpPr/>
          <p:nvPr/>
        </p:nvSpPr>
        <p:spPr>
          <a:xfrm>
            <a:off x="5638838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5" name="Rectangle 974"/>
          <p:cNvSpPr/>
          <p:nvPr/>
        </p:nvSpPr>
        <p:spPr>
          <a:xfrm>
            <a:off x="5786475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6" name="Rectangle 975"/>
          <p:cNvSpPr/>
          <p:nvPr/>
        </p:nvSpPr>
        <p:spPr>
          <a:xfrm>
            <a:off x="5934112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7" name="Rectangle 976"/>
          <p:cNvSpPr/>
          <p:nvPr/>
        </p:nvSpPr>
        <p:spPr>
          <a:xfrm>
            <a:off x="6081749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8" name="Rectangle 977"/>
          <p:cNvSpPr/>
          <p:nvPr/>
        </p:nvSpPr>
        <p:spPr>
          <a:xfrm>
            <a:off x="6240495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9" name="Rectangle 978"/>
          <p:cNvSpPr/>
          <p:nvPr/>
        </p:nvSpPr>
        <p:spPr>
          <a:xfrm>
            <a:off x="6388132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0" name="Rectangle 979"/>
          <p:cNvSpPr/>
          <p:nvPr/>
        </p:nvSpPr>
        <p:spPr>
          <a:xfrm>
            <a:off x="6535769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1" name="Rectangle 980"/>
          <p:cNvSpPr/>
          <p:nvPr/>
        </p:nvSpPr>
        <p:spPr>
          <a:xfrm>
            <a:off x="6683406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2" name="Rectangle 981"/>
          <p:cNvSpPr/>
          <p:nvPr/>
        </p:nvSpPr>
        <p:spPr>
          <a:xfrm>
            <a:off x="6831043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3" name="Rectangle 982"/>
          <p:cNvSpPr/>
          <p:nvPr/>
        </p:nvSpPr>
        <p:spPr>
          <a:xfrm>
            <a:off x="6978680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4" name="Rectangle 983"/>
          <p:cNvSpPr/>
          <p:nvPr/>
        </p:nvSpPr>
        <p:spPr>
          <a:xfrm>
            <a:off x="7126317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5" name="Rectangle 984"/>
          <p:cNvSpPr/>
          <p:nvPr/>
        </p:nvSpPr>
        <p:spPr>
          <a:xfrm>
            <a:off x="7273954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6" name="Rectangle 985"/>
          <p:cNvSpPr/>
          <p:nvPr/>
        </p:nvSpPr>
        <p:spPr>
          <a:xfrm>
            <a:off x="7421591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7" name="Rectangle 986"/>
          <p:cNvSpPr/>
          <p:nvPr/>
        </p:nvSpPr>
        <p:spPr>
          <a:xfrm>
            <a:off x="7569228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8" name="Rectangle 987"/>
          <p:cNvSpPr/>
          <p:nvPr/>
        </p:nvSpPr>
        <p:spPr>
          <a:xfrm>
            <a:off x="7716865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9" name="Rectangle 988"/>
          <p:cNvSpPr/>
          <p:nvPr/>
        </p:nvSpPr>
        <p:spPr>
          <a:xfrm>
            <a:off x="7864502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0" name="Rectangle 989"/>
          <p:cNvSpPr/>
          <p:nvPr/>
        </p:nvSpPr>
        <p:spPr>
          <a:xfrm>
            <a:off x="8012139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1" name="Rectangle 990"/>
          <p:cNvSpPr/>
          <p:nvPr/>
        </p:nvSpPr>
        <p:spPr>
          <a:xfrm>
            <a:off x="8159776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2" name="Rectangle 991"/>
          <p:cNvSpPr/>
          <p:nvPr/>
        </p:nvSpPr>
        <p:spPr>
          <a:xfrm>
            <a:off x="8307413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3" name="Rectangle 992"/>
          <p:cNvSpPr/>
          <p:nvPr/>
        </p:nvSpPr>
        <p:spPr>
          <a:xfrm>
            <a:off x="8455050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4" name="Rectangle 993"/>
          <p:cNvSpPr/>
          <p:nvPr/>
        </p:nvSpPr>
        <p:spPr>
          <a:xfrm>
            <a:off x="8613796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5" name="Rectangle 994"/>
          <p:cNvSpPr/>
          <p:nvPr/>
        </p:nvSpPr>
        <p:spPr>
          <a:xfrm>
            <a:off x="8761433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6" name="Rectangle 995"/>
          <p:cNvSpPr/>
          <p:nvPr/>
        </p:nvSpPr>
        <p:spPr>
          <a:xfrm>
            <a:off x="8909070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7" name="Rectangle 996"/>
          <p:cNvSpPr/>
          <p:nvPr/>
        </p:nvSpPr>
        <p:spPr>
          <a:xfrm>
            <a:off x="9056707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8" name="Rectangle 997"/>
          <p:cNvSpPr/>
          <p:nvPr/>
        </p:nvSpPr>
        <p:spPr>
          <a:xfrm>
            <a:off x="9204344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9" name="Rectangle 998"/>
          <p:cNvSpPr/>
          <p:nvPr/>
        </p:nvSpPr>
        <p:spPr>
          <a:xfrm>
            <a:off x="9351981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0" name="Rectangle 999"/>
          <p:cNvSpPr/>
          <p:nvPr/>
        </p:nvSpPr>
        <p:spPr>
          <a:xfrm>
            <a:off x="9499618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1" name="Rectangle 1000"/>
          <p:cNvSpPr/>
          <p:nvPr/>
        </p:nvSpPr>
        <p:spPr>
          <a:xfrm>
            <a:off x="9647255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2" name="Rectangle 1001"/>
          <p:cNvSpPr/>
          <p:nvPr/>
        </p:nvSpPr>
        <p:spPr>
          <a:xfrm>
            <a:off x="9794892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3" name="Rectangle 1002"/>
          <p:cNvSpPr/>
          <p:nvPr/>
        </p:nvSpPr>
        <p:spPr>
          <a:xfrm>
            <a:off x="9942529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4" name="Rectangle 1003"/>
          <p:cNvSpPr/>
          <p:nvPr/>
        </p:nvSpPr>
        <p:spPr>
          <a:xfrm>
            <a:off x="10090166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5" name="Rectangle 1004"/>
          <p:cNvSpPr/>
          <p:nvPr/>
        </p:nvSpPr>
        <p:spPr>
          <a:xfrm>
            <a:off x="10237803" y="270835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6" name="Rectangle 1005"/>
          <p:cNvSpPr/>
          <p:nvPr/>
        </p:nvSpPr>
        <p:spPr>
          <a:xfrm>
            <a:off x="2674989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7" name="Rectangle 1006"/>
          <p:cNvSpPr/>
          <p:nvPr/>
        </p:nvSpPr>
        <p:spPr>
          <a:xfrm>
            <a:off x="2822626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8" name="Rectangle 1007"/>
          <p:cNvSpPr/>
          <p:nvPr/>
        </p:nvSpPr>
        <p:spPr>
          <a:xfrm>
            <a:off x="2970263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9" name="Rectangle 1008"/>
          <p:cNvSpPr/>
          <p:nvPr/>
        </p:nvSpPr>
        <p:spPr>
          <a:xfrm>
            <a:off x="3117900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0" name="Rectangle 1009"/>
          <p:cNvSpPr/>
          <p:nvPr/>
        </p:nvSpPr>
        <p:spPr>
          <a:xfrm>
            <a:off x="3265537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1" name="Rectangle 1010"/>
          <p:cNvSpPr/>
          <p:nvPr/>
        </p:nvSpPr>
        <p:spPr>
          <a:xfrm>
            <a:off x="3413174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2" name="Rectangle 1011"/>
          <p:cNvSpPr/>
          <p:nvPr/>
        </p:nvSpPr>
        <p:spPr>
          <a:xfrm>
            <a:off x="3560811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3" name="Rectangle 1012"/>
          <p:cNvSpPr/>
          <p:nvPr/>
        </p:nvSpPr>
        <p:spPr>
          <a:xfrm>
            <a:off x="3708448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4" name="Rectangle 1013"/>
          <p:cNvSpPr/>
          <p:nvPr/>
        </p:nvSpPr>
        <p:spPr>
          <a:xfrm>
            <a:off x="3867194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5" name="Rectangle 1014"/>
          <p:cNvSpPr/>
          <p:nvPr/>
        </p:nvSpPr>
        <p:spPr>
          <a:xfrm>
            <a:off x="4014831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6" name="Rectangle 1015"/>
          <p:cNvSpPr/>
          <p:nvPr/>
        </p:nvSpPr>
        <p:spPr>
          <a:xfrm>
            <a:off x="4162468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7" name="Rectangle 1016"/>
          <p:cNvSpPr/>
          <p:nvPr/>
        </p:nvSpPr>
        <p:spPr>
          <a:xfrm>
            <a:off x="4310105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8" name="Rectangle 1017"/>
          <p:cNvSpPr/>
          <p:nvPr/>
        </p:nvSpPr>
        <p:spPr>
          <a:xfrm>
            <a:off x="4457742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9" name="Rectangle 1018"/>
          <p:cNvSpPr/>
          <p:nvPr/>
        </p:nvSpPr>
        <p:spPr>
          <a:xfrm>
            <a:off x="4605379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0" name="Rectangle 1019"/>
          <p:cNvSpPr/>
          <p:nvPr/>
        </p:nvSpPr>
        <p:spPr>
          <a:xfrm>
            <a:off x="4753016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1" name="Rectangle 1020"/>
          <p:cNvSpPr/>
          <p:nvPr/>
        </p:nvSpPr>
        <p:spPr>
          <a:xfrm>
            <a:off x="4900653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2" name="Rectangle 1021"/>
          <p:cNvSpPr/>
          <p:nvPr/>
        </p:nvSpPr>
        <p:spPr>
          <a:xfrm>
            <a:off x="5048290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3" name="Rectangle 1022"/>
          <p:cNvSpPr/>
          <p:nvPr/>
        </p:nvSpPr>
        <p:spPr>
          <a:xfrm>
            <a:off x="5195927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4" name="Rectangle 1023"/>
          <p:cNvSpPr/>
          <p:nvPr/>
        </p:nvSpPr>
        <p:spPr>
          <a:xfrm>
            <a:off x="5343564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5" name="Rectangle 1024"/>
          <p:cNvSpPr/>
          <p:nvPr/>
        </p:nvSpPr>
        <p:spPr>
          <a:xfrm>
            <a:off x="5491201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6" name="Rectangle 1025"/>
          <p:cNvSpPr/>
          <p:nvPr/>
        </p:nvSpPr>
        <p:spPr>
          <a:xfrm>
            <a:off x="5638838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7" name="Rectangle 1026"/>
          <p:cNvSpPr/>
          <p:nvPr/>
        </p:nvSpPr>
        <p:spPr>
          <a:xfrm>
            <a:off x="5786475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8" name="Rectangle 1027"/>
          <p:cNvSpPr/>
          <p:nvPr/>
        </p:nvSpPr>
        <p:spPr>
          <a:xfrm>
            <a:off x="5934112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9" name="Rectangle 1028"/>
          <p:cNvSpPr/>
          <p:nvPr/>
        </p:nvSpPr>
        <p:spPr>
          <a:xfrm>
            <a:off x="6081749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0" name="Rectangle 1029"/>
          <p:cNvSpPr/>
          <p:nvPr/>
        </p:nvSpPr>
        <p:spPr>
          <a:xfrm>
            <a:off x="6240495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1" name="Rectangle 1030"/>
          <p:cNvSpPr/>
          <p:nvPr/>
        </p:nvSpPr>
        <p:spPr>
          <a:xfrm>
            <a:off x="6388132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2" name="Rectangle 1031"/>
          <p:cNvSpPr/>
          <p:nvPr/>
        </p:nvSpPr>
        <p:spPr>
          <a:xfrm>
            <a:off x="6535769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3" name="Rectangle 1032"/>
          <p:cNvSpPr/>
          <p:nvPr/>
        </p:nvSpPr>
        <p:spPr>
          <a:xfrm>
            <a:off x="6683406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4" name="Rectangle 1033"/>
          <p:cNvSpPr/>
          <p:nvPr/>
        </p:nvSpPr>
        <p:spPr>
          <a:xfrm>
            <a:off x="6831043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5" name="Rectangle 1034"/>
          <p:cNvSpPr/>
          <p:nvPr/>
        </p:nvSpPr>
        <p:spPr>
          <a:xfrm>
            <a:off x="6978680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6" name="Rectangle 1035"/>
          <p:cNvSpPr/>
          <p:nvPr/>
        </p:nvSpPr>
        <p:spPr>
          <a:xfrm>
            <a:off x="7126317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7" name="Rectangle 1036"/>
          <p:cNvSpPr/>
          <p:nvPr/>
        </p:nvSpPr>
        <p:spPr>
          <a:xfrm>
            <a:off x="7273954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8" name="Rectangle 1037"/>
          <p:cNvSpPr/>
          <p:nvPr/>
        </p:nvSpPr>
        <p:spPr>
          <a:xfrm>
            <a:off x="7421591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9" name="Rectangle 1038"/>
          <p:cNvSpPr/>
          <p:nvPr/>
        </p:nvSpPr>
        <p:spPr>
          <a:xfrm>
            <a:off x="7569228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0" name="Rectangle 1039"/>
          <p:cNvSpPr/>
          <p:nvPr/>
        </p:nvSpPr>
        <p:spPr>
          <a:xfrm>
            <a:off x="7716865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1" name="Rectangle 1040"/>
          <p:cNvSpPr/>
          <p:nvPr/>
        </p:nvSpPr>
        <p:spPr>
          <a:xfrm>
            <a:off x="7864502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2" name="Rectangle 1041"/>
          <p:cNvSpPr/>
          <p:nvPr/>
        </p:nvSpPr>
        <p:spPr>
          <a:xfrm>
            <a:off x="8012139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3" name="Rectangle 1042"/>
          <p:cNvSpPr/>
          <p:nvPr/>
        </p:nvSpPr>
        <p:spPr>
          <a:xfrm>
            <a:off x="8159776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4" name="Rectangle 1043"/>
          <p:cNvSpPr/>
          <p:nvPr/>
        </p:nvSpPr>
        <p:spPr>
          <a:xfrm>
            <a:off x="8307413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5" name="Rectangle 1044"/>
          <p:cNvSpPr/>
          <p:nvPr/>
        </p:nvSpPr>
        <p:spPr>
          <a:xfrm>
            <a:off x="8455050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6" name="Rectangle 1045"/>
          <p:cNvSpPr/>
          <p:nvPr/>
        </p:nvSpPr>
        <p:spPr>
          <a:xfrm>
            <a:off x="8613796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7" name="Rectangle 1046"/>
          <p:cNvSpPr/>
          <p:nvPr/>
        </p:nvSpPr>
        <p:spPr>
          <a:xfrm>
            <a:off x="8761433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8" name="Rectangle 1047"/>
          <p:cNvSpPr/>
          <p:nvPr/>
        </p:nvSpPr>
        <p:spPr>
          <a:xfrm>
            <a:off x="8909070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9" name="Rectangle 1048"/>
          <p:cNvSpPr/>
          <p:nvPr/>
        </p:nvSpPr>
        <p:spPr>
          <a:xfrm>
            <a:off x="9056707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0" name="Rectangle 1049"/>
          <p:cNvSpPr/>
          <p:nvPr/>
        </p:nvSpPr>
        <p:spPr>
          <a:xfrm>
            <a:off x="9204344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1" name="Rectangle 1050"/>
          <p:cNvSpPr/>
          <p:nvPr/>
        </p:nvSpPr>
        <p:spPr>
          <a:xfrm>
            <a:off x="9351981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2" name="Rectangle 1051"/>
          <p:cNvSpPr/>
          <p:nvPr/>
        </p:nvSpPr>
        <p:spPr>
          <a:xfrm>
            <a:off x="9499618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3" name="Rectangle 1052"/>
          <p:cNvSpPr/>
          <p:nvPr/>
        </p:nvSpPr>
        <p:spPr>
          <a:xfrm>
            <a:off x="9647255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4" name="Rectangle 1053"/>
          <p:cNvSpPr/>
          <p:nvPr/>
        </p:nvSpPr>
        <p:spPr>
          <a:xfrm>
            <a:off x="9794892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5" name="Rectangle 1054"/>
          <p:cNvSpPr/>
          <p:nvPr/>
        </p:nvSpPr>
        <p:spPr>
          <a:xfrm>
            <a:off x="9942529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6" name="Rectangle 1055"/>
          <p:cNvSpPr/>
          <p:nvPr/>
        </p:nvSpPr>
        <p:spPr>
          <a:xfrm>
            <a:off x="10090166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7" name="Rectangle 1056"/>
          <p:cNvSpPr/>
          <p:nvPr/>
        </p:nvSpPr>
        <p:spPr>
          <a:xfrm>
            <a:off x="10237803" y="284492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8" name="Rectangle 1057"/>
          <p:cNvSpPr/>
          <p:nvPr/>
        </p:nvSpPr>
        <p:spPr>
          <a:xfrm>
            <a:off x="2674989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9" name="Rectangle 1058"/>
          <p:cNvSpPr/>
          <p:nvPr/>
        </p:nvSpPr>
        <p:spPr>
          <a:xfrm>
            <a:off x="2822626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0" name="Rectangle 1059"/>
          <p:cNvSpPr/>
          <p:nvPr/>
        </p:nvSpPr>
        <p:spPr>
          <a:xfrm>
            <a:off x="2970263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1" name="Rectangle 1060"/>
          <p:cNvSpPr/>
          <p:nvPr/>
        </p:nvSpPr>
        <p:spPr>
          <a:xfrm>
            <a:off x="3117900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2" name="Rectangle 1061"/>
          <p:cNvSpPr/>
          <p:nvPr/>
        </p:nvSpPr>
        <p:spPr>
          <a:xfrm>
            <a:off x="3265537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3" name="Rectangle 1062"/>
          <p:cNvSpPr/>
          <p:nvPr/>
        </p:nvSpPr>
        <p:spPr>
          <a:xfrm>
            <a:off x="3413174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4" name="Rectangle 1063"/>
          <p:cNvSpPr/>
          <p:nvPr/>
        </p:nvSpPr>
        <p:spPr>
          <a:xfrm>
            <a:off x="3560811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5" name="Rectangle 1064"/>
          <p:cNvSpPr/>
          <p:nvPr/>
        </p:nvSpPr>
        <p:spPr>
          <a:xfrm>
            <a:off x="3708448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6" name="Rectangle 1065"/>
          <p:cNvSpPr/>
          <p:nvPr/>
        </p:nvSpPr>
        <p:spPr>
          <a:xfrm>
            <a:off x="3867194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7" name="Rectangle 1066"/>
          <p:cNvSpPr/>
          <p:nvPr/>
        </p:nvSpPr>
        <p:spPr>
          <a:xfrm>
            <a:off x="4014831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8" name="Rectangle 1067"/>
          <p:cNvSpPr/>
          <p:nvPr/>
        </p:nvSpPr>
        <p:spPr>
          <a:xfrm>
            <a:off x="4162468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9" name="Rectangle 1068"/>
          <p:cNvSpPr/>
          <p:nvPr/>
        </p:nvSpPr>
        <p:spPr>
          <a:xfrm>
            <a:off x="4310105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0" name="Rectangle 1069"/>
          <p:cNvSpPr/>
          <p:nvPr/>
        </p:nvSpPr>
        <p:spPr>
          <a:xfrm>
            <a:off x="4457742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1" name="Rectangle 1070"/>
          <p:cNvSpPr/>
          <p:nvPr/>
        </p:nvSpPr>
        <p:spPr>
          <a:xfrm>
            <a:off x="4605379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2" name="Rectangle 1071"/>
          <p:cNvSpPr/>
          <p:nvPr/>
        </p:nvSpPr>
        <p:spPr>
          <a:xfrm>
            <a:off x="4753016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3" name="Rectangle 1072"/>
          <p:cNvSpPr/>
          <p:nvPr/>
        </p:nvSpPr>
        <p:spPr>
          <a:xfrm>
            <a:off x="4900653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4" name="Rectangle 1073"/>
          <p:cNvSpPr/>
          <p:nvPr/>
        </p:nvSpPr>
        <p:spPr>
          <a:xfrm>
            <a:off x="5048290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5" name="Rectangle 1074"/>
          <p:cNvSpPr/>
          <p:nvPr/>
        </p:nvSpPr>
        <p:spPr>
          <a:xfrm>
            <a:off x="5195927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6" name="Rectangle 1075"/>
          <p:cNvSpPr/>
          <p:nvPr/>
        </p:nvSpPr>
        <p:spPr>
          <a:xfrm>
            <a:off x="5343564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7" name="Rectangle 1076"/>
          <p:cNvSpPr/>
          <p:nvPr/>
        </p:nvSpPr>
        <p:spPr>
          <a:xfrm>
            <a:off x="5491201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8" name="Rectangle 1077"/>
          <p:cNvSpPr/>
          <p:nvPr/>
        </p:nvSpPr>
        <p:spPr>
          <a:xfrm>
            <a:off x="5638838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9" name="Rectangle 1078"/>
          <p:cNvSpPr/>
          <p:nvPr/>
        </p:nvSpPr>
        <p:spPr>
          <a:xfrm>
            <a:off x="5786475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0" name="Rectangle 1079"/>
          <p:cNvSpPr/>
          <p:nvPr/>
        </p:nvSpPr>
        <p:spPr>
          <a:xfrm>
            <a:off x="5934112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1" name="Rectangle 1080"/>
          <p:cNvSpPr/>
          <p:nvPr/>
        </p:nvSpPr>
        <p:spPr>
          <a:xfrm>
            <a:off x="6081749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2" name="Rectangle 1081"/>
          <p:cNvSpPr/>
          <p:nvPr/>
        </p:nvSpPr>
        <p:spPr>
          <a:xfrm>
            <a:off x="6240495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3" name="Rectangle 1082"/>
          <p:cNvSpPr/>
          <p:nvPr/>
        </p:nvSpPr>
        <p:spPr>
          <a:xfrm>
            <a:off x="6388132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4" name="Rectangle 1083"/>
          <p:cNvSpPr/>
          <p:nvPr/>
        </p:nvSpPr>
        <p:spPr>
          <a:xfrm>
            <a:off x="6535769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5" name="Rectangle 1084"/>
          <p:cNvSpPr/>
          <p:nvPr/>
        </p:nvSpPr>
        <p:spPr>
          <a:xfrm>
            <a:off x="6683406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6" name="Rectangle 1085"/>
          <p:cNvSpPr/>
          <p:nvPr/>
        </p:nvSpPr>
        <p:spPr>
          <a:xfrm>
            <a:off x="6831043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7" name="Rectangle 1086"/>
          <p:cNvSpPr/>
          <p:nvPr/>
        </p:nvSpPr>
        <p:spPr>
          <a:xfrm>
            <a:off x="6978680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8" name="Rectangle 1087"/>
          <p:cNvSpPr/>
          <p:nvPr/>
        </p:nvSpPr>
        <p:spPr>
          <a:xfrm>
            <a:off x="7126317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9" name="Rectangle 1088"/>
          <p:cNvSpPr/>
          <p:nvPr/>
        </p:nvSpPr>
        <p:spPr>
          <a:xfrm>
            <a:off x="7273954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0" name="Rectangle 1089"/>
          <p:cNvSpPr/>
          <p:nvPr/>
        </p:nvSpPr>
        <p:spPr>
          <a:xfrm>
            <a:off x="7421591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1" name="Rectangle 1090"/>
          <p:cNvSpPr/>
          <p:nvPr/>
        </p:nvSpPr>
        <p:spPr>
          <a:xfrm>
            <a:off x="7569228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2" name="Rectangle 1091"/>
          <p:cNvSpPr/>
          <p:nvPr/>
        </p:nvSpPr>
        <p:spPr>
          <a:xfrm>
            <a:off x="7716865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3" name="Rectangle 1092"/>
          <p:cNvSpPr/>
          <p:nvPr/>
        </p:nvSpPr>
        <p:spPr>
          <a:xfrm>
            <a:off x="7864502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4" name="Rectangle 1093"/>
          <p:cNvSpPr/>
          <p:nvPr/>
        </p:nvSpPr>
        <p:spPr>
          <a:xfrm>
            <a:off x="8012139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5" name="Rectangle 1094"/>
          <p:cNvSpPr/>
          <p:nvPr/>
        </p:nvSpPr>
        <p:spPr>
          <a:xfrm>
            <a:off x="8159776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6" name="Rectangle 1095"/>
          <p:cNvSpPr/>
          <p:nvPr/>
        </p:nvSpPr>
        <p:spPr>
          <a:xfrm>
            <a:off x="8307413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7" name="Rectangle 1096"/>
          <p:cNvSpPr/>
          <p:nvPr/>
        </p:nvSpPr>
        <p:spPr>
          <a:xfrm>
            <a:off x="8455050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8" name="Rectangle 1097"/>
          <p:cNvSpPr/>
          <p:nvPr/>
        </p:nvSpPr>
        <p:spPr>
          <a:xfrm>
            <a:off x="8613796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9" name="Rectangle 1098"/>
          <p:cNvSpPr/>
          <p:nvPr/>
        </p:nvSpPr>
        <p:spPr>
          <a:xfrm>
            <a:off x="8761433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0" name="Rectangle 1099"/>
          <p:cNvSpPr/>
          <p:nvPr/>
        </p:nvSpPr>
        <p:spPr>
          <a:xfrm>
            <a:off x="8909070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1" name="Rectangle 1100"/>
          <p:cNvSpPr/>
          <p:nvPr/>
        </p:nvSpPr>
        <p:spPr>
          <a:xfrm>
            <a:off x="9056707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2" name="Rectangle 1101"/>
          <p:cNvSpPr/>
          <p:nvPr/>
        </p:nvSpPr>
        <p:spPr>
          <a:xfrm>
            <a:off x="9204344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3" name="Rectangle 1102"/>
          <p:cNvSpPr/>
          <p:nvPr/>
        </p:nvSpPr>
        <p:spPr>
          <a:xfrm>
            <a:off x="9351981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4" name="Rectangle 1103"/>
          <p:cNvSpPr/>
          <p:nvPr/>
        </p:nvSpPr>
        <p:spPr>
          <a:xfrm>
            <a:off x="9499618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5" name="Rectangle 1104"/>
          <p:cNvSpPr/>
          <p:nvPr/>
        </p:nvSpPr>
        <p:spPr>
          <a:xfrm>
            <a:off x="9647255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6" name="Rectangle 1105"/>
          <p:cNvSpPr/>
          <p:nvPr/>
        </p:nvSpPr>
        <p:spPr>
          <a:xfrm>
            <a:off x="9794892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7" name="Rectangle 1106"/>
          <p:cNvSpPr/>
          <p:nvPr/>
        </p:nvSpPr>
        <p:spPr>
          <a:xfrm>
            <a:off x="9942529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8" name="Rectangle 1107"/>
          <p:cNvSpPr/>
          <p:nvPr/>
        </p:nvSpPr>
        <p:spPr>
          <a:xfrm>
            <a:off x="10090166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9" name="Rectangle 1108"/>
          <p:cNvSpPr/>
          <p:nvPr/>
        </p:nvSpPr>
        <p:spPr>
          <a:xfrm>
            <a:off x="10237803" y="298150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0" name="Rectangle 1109"/>
          <p:cNvSpPr/>
          <p:nvPr/>
        </p:nvSpPr>
        <p:spPr>
          <a:xfrm>
            <a:off x="2674989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1" name="Rectangle 1110"/>
          <p:cNvSpPr/>
          <p:nvPr/>
        </p:nvSpPr>
        <p:spPr>
          <a:xfrm>
            <a:off x="2822626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2" name="Rectangle 1111"/>
          <p:cNvSpPr/>
          <p:nvPr/>
        </p:nvSpPr>
        <p:spPr>
          <a:xfrm>
            <a:off x="2970263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3" name="Rectangle 1112"/>
          <p:cNvSpPr/>
          <p:nvPr/>
        </p:nvSpPr>
        <p:spPr>
          <a:xfrm>
            <a:off x="3117900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4" name="Rectangle 1113"/>
          <p:cNvSpPr/>
          <p:nvPr/>
        </p:nvSpPr>
        <p:spPr>
          <a:xfrm>
            <a:off x="3265537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5" name="Rectangle 1114"/>
          <p:cNvSpPr/>
          <p:nvPr/>
        </p:nvSpPr>
        <p:spPr>
          <a:xfrm>
            <a:off x="3413174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6" name="Rectangle 1115"/>
          <p:cNvSpPr/>
          <p:nvPr/>
        </p:nvSpPr>
        <p:spPr>
          <a:xfrm>
            <a:off x="3560811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7" name="Rectangle 1116"/>
          <p:cNvSpPr/>
          <p:nvPr/>
        </p:nvSpPr>
        <p:spPr>
          <a:xfrm>
            <a:off x="3708448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8" name="Rectangle 1117"/>
          <p:cNvSpPr/>
          <p:nvPr/>
        </p:nvSpPr>
        <p:spPr>
          <a:xfrm>
            <a:off x="3867194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9" name="Rectangle 1118"/>
          <p:cNvSpPr/>
          <p:nvPr/>
        </p:nvSpPr>
        <p:spPr>
          <a:xfrm>
            <a:off x="4014831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0" name="Rectangle 1119"/>
          <p:cNvSpPr/>
          <p:nvPr/>
        </p:nvSpPr>
        <p:spPr>
          <a:xfrm>
            <a:off x="4162468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1" name="Rectangle 1120"/>
          <p:cNvSpPr/>
          <p:nvPr/>
        </p:nvSpPr>
        <p:spPr>
          <a:xfrm>
            <a:off x="4310105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2" name="Rectangle 1121"/>
          <p:cNvSpPr/>
          <p:nvPr/>
        </p:nvSpPr>
        <p:spPr>
          <a:xfrm>
            <a:off x="4457742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3" name="Rectangle 1122"/>
          <p:cNvSpPr/>
          <p:nvPr/>
        </p:nvSpPr>
        <p:spPr>
          <a:xfrm>
            <a:off x="4605379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4" name="Rectangle 1123"/>
          <p:cNvSpPr/>
          <p:nvPr/>
        </p:nvSpPr>
        <p:spPr>
          <a:xfrm>
            <a:off x="4753016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5" name="Rectangle 1124"/>
          <p:cNvSpPr/>
          <p:nvPr/>
        </p:nvSpPr>
        <p:spPr>
          <a:xfrm>
            <a:off x="4900653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6" name="Rectangle 1125"/>
          <p:cNvSpPr/>
          <p:nvPr/>
        </p:nvSpPr>
        <p:spPr>
          <a:xfrm>
            <a:off x="5048290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7" name="Rectangle 1126"/>
          <p:cNvSpPr/>
          <p:nvPr/>
        </p:nvSpPr>
        <p:spPr>
          <a:xfrm>
            <a:off x="5195927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8" name="Rectangle 1127"/>
          <p:cNvSpPr/>
          <p:nvPr/>
        </p:nvSpPr>
        <p:spPr>
          <a:xfrm>
            <a:off x="5343564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9" name="Rectangle 1128"/>
          <p:cNvSpPr/>
          <p:nvPr/>
        </p:nvSpPr>
        <p:spPr>
          <a:xfrm>
            <a:off x="5491201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0" name="Rectangle 1129"/>
          <p:cNvSpPr/>
          <p:nvPr/>
        </p:nvSpPr>
        <p:spPr>
          <a:xfrm>
            <a:off x="5638838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1" name="Rectangle 1130"/>
          <p:cNvSpPr/>
          <p:nvPr/>
        </p:nvSpPr>
        <p:spPr>
          <a:xfrm>
            <a:off x="5786475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2" name="Rectangle 1131"/>
          <p:cNvSpPr/>
          <p:nvPr/>
        </p:nvSpPr>
        <p:spPr>
          <a:xfrm>
            <a:off x="5934112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3" name="Rectangle 1132"/>
          <p:cNvSpPr/>
          <p:nvPr/>
        </p:nvSpPr>
        <p:spPr>
          <a:xfrm>
            <a:off x="6081749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4" name="Rectangle 1133"/>
          <p:cNvSpPr/>
          <p:nvPr/>
        </p:nvSpPr>
        <p:spPr>
          <a:xfrm>
            <a:off x="6240495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5" name="Rectangle 1134"/>
          <p:cNvSpPr/>
          <p:nvPr/>
        </p:nvSpPr>
        <p:spPr>
          <a:xfrm>
            <a:off x="6388132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6" name="Rectangle 1135"/>
          <p:cNvSpPr/>
          <p:nvPr/>
        </p:nvSpPr>
        <p:spPr>
          <a:xfrm>
            <a:off x="6535769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7" name="Rectangle 1136"/>
          <p:cNvSpPr/>
          <p:nvPr/>
        </p:nvSpPr>
        <p:spPr>
          <a:xfrm>
            <a:off x="6683406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8" name="Rectangle 1137"/>
          <p:cNvSpPr/>
          <p:nvPr/>
        </p:nvSpPr>
        <p:spPr>
          <a:xfrm>
            <a:off x="6831043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9" name="Rectangle 1138"/>
          <p:cNvSpPr/>
          <p:nvPr/>
        </p:nvSpPr>
        <p:spPr>
          <a:xfrm>
            <a:off x="6978680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0" name="Rectangle 1139"/>
          <p:cNvSpPr/>
          <p:nvPr/>
        </p:nvSpPr>
        <p:spPr>
          <a:xfrm>
            <a:off x="7126317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1" name="Rectangle 1140"/>
          <p:cNvSpPr/>
          <p:nvPr/>
        </p:nvSpPr>
        <p:spPr>
          <a:xfrm>
            <a:off x="7273954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2" name="Rectangle 1141"/>
          <p:cNvSpPr/>
          <p:nvPr/>
        </p:nvSpPr>
        <p:spPr>
          <a:xfrm>
            <a:off x="7421591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3" name="Rectangle 1142"/>
          <p:cNvSpPr/>
          <p:nvPr/>
        </p:nvSpPr>
        <p:spPr>
          <a:xfrm>
            <a:off x="7569228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4" name="Rectangle 1143"/>
          <p:cNvSpPr/>
          <p:nvPr/>
        </p:nvSpPr>
        <p:spPr>
          <a:xfrm>
            <a:off x="7716865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5" name="Rectangle 1144"/>
          <p:cNvSpPr/>
          <p:nvPr/>
        </p:nvSpPr>
        <p:spPr>
          <a:xfrm>
            <a:off x="7864502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6" name="Rectangle 1145"/>
          <p:cNvSpPr/>
          <p:nvPr/>
        </p:nvSpPr>
        <p:spPr>
          <a:xfrm>
            <a:off x="8012139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7" name="Rectangle 1146"/>
          <p:cNvSpPr/>
          <p:nvPr/>
        </p:nvSpPr>
        <p:spPr>
          <a:xfrm>
            <a:off x="8159776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8" name="Rectangle 1147"/>
          <p:cNvSpPr/>
          <p:nvPr/>
        </p:nvSpPr>
        <p:spPr>
          <a:xfrm>
            <a:off x="8307413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9" name="Rectangle 1148"/>
          <p:cNvSpPr/>
          <p:nvPr/>
        </p:nvSpPr>
        <p:spPr>
          <a:xfrm>
            <a:off x="8455050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0" name="Rectangle 1149"/>
          <p:cNvSpPr/>
          <p:nvPr/>
        </p:nvSpPr>
        <p:spPr>
          <a:xfrm>
            <a:off x="8613796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1" name="Rectangle 1150"/>
          <p:cNvSpPr/>
          <p:nvPr/>
        </p:nvSpPr>
        <p:spPr>
          <a:xfrm>
            <a:off x="8761433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2" name="Rectangle 1151"/>
          <p:cNvSpPr/>
          <p:nvPr/>
        </p:nvSpPr>
        <p:spPr>
          <a:xfrm>
            <a:off x="8909070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3" name="Rectangle 1152"/>
          <p:cNvSpPr/>
          <p:nvPr/>
        </p:nvSpPr>
        <p:spPr>
          <a:xfrm>
            <a:off x="9056707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4" name="Rectangle 1153"/>
          <p:cNvSpPr/>
          <p:nvPr/>
        </p:nvSpPr>
        <p:spPr>
          <a:xfrm>
            <a:off x="9204344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5" name="Rectangle 1154"/>
          <p:cNvSpPr/>
          <p:nvPr/>
        </p:nvSpPr>
        <p:spPr>
          <a:xfrm>
            <a:off x="9351981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6" name="Rectangle 1155"/>
          <p:cNvSpPr/>
          <p:nvPr/>
        </p:nvSpPr>
        <p:spPr>
          <a:xfrm>
            <a:off x="9499618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7" name="Rectangle 1156"/>
          <p:cNvSpPr/>
          <p:nvPr/>
        </p:nvSpPr>
        <p:spPr>
          <a:xfrm>
            <a:off x="9647255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8" name="Rectangle 1157"/>
          <p:cNvSpPr/>
          <p:nvPr/>
        </p:nvSpPr>
        <p:spPr>
          <a:xfrm>
            <a:off x="9794892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9" name="Rectangle 1158"/>
          <p:cNvSpPr/>
          <p:nvPr/>
        </p:nvSpPr>
        <p:spPr>
          <a:xfrm>
            <a:off x="9942529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0" name="Rectangle 1159"/>
          <p:cNvSpPr/>
          <p:nvPr/>
        </p:nvSpPr>
        <p:spPr>
          <a:xfrm>
            <a:off x="10090166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1" name="Rectangle 1160"/>
          <p:cNvSpPr/>
          <p:nvPr/>
        </p:nvSpPr>
        <p:spPr>
          <a:xfrm>
            <a:off x="10237803" y="311807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2" name="Rectangle 1161"/>
          <p:cNvSpPr/>
          <p:nvPr/>
        </p:nvSpPr>
        <p:spPr>
          <a:xfrm>
            <a:off x="2674989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3" name="Rectangle 1162"/>
          <p:cNvSpPr/>
          <p:nvPr/>
        </p:nvSpPr>
        <p:spPr>
          <a:xfrm>
            <a:off x="2822626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4" name="Rectangle 1163"/>
          <p:cNvSpPr/>
          <p:nvPr/>
        </p:nvSpPr>
        <p:spPr>
          <a:xfrm>
            <a:off x="2970263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5" name="Rectangle 1164"/>
          <p:cNvSpPr/>
          <p:nvPr/>
        </p:nvSpPr>
        <p:spPr>
          <a:xfrm>
            <a:off x="3117900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6" name="Rectangle 1165"/>
          <p:cNvSpPr/>
          <p:nvPr/>
        </p:nvSpPr>
        <p:spPr>
          <a:xfrm>
            <a:off x="3265537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7" name="Rectangle 1166"/>
          <p:cNvSpPr/>
          <p:nvPr/>
        </p:nvSpPr>
        <p:spPr>
          <a:xfrm>
            <a:off x="3413174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8" name="Rectangle 1167"/>
          <p:cNvSpPr/>
          <p:nvPr/>
        </p:nvSpPr>
        <p:spPr>
          <a:xfrm>
            <a:off x="3560811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9" name="Rectangle 1168"/>
          <p:cNvSpPr/>
          <p:nvPr/>
        </p:nvSpPr>
        <p:spPr>
          <a:xfrm>
            <a:off x="3708448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0" name="Rectangle 1169"/>
          <p:cNvSpPr/>
          <p:nvPr/>
        </p:nvSpPr>
        <p:spPr>
          <a:xfrm>
            <a:off x="3867194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1" name="Rectangle 1170"/>
          <p:cNvSpPr/>
          <p:nvPr/>
        </p:nvSpPr>
        <p:spPr>
          <a:xfrm>
            <a:off x="4014831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2" name="Rectangle 1171"/>
          <p:cNvSpPr/>
          <p:nvPr/>
        </p:nvSpPr>
        <p:spPr>
          <a:xfrm>
            <a:off x="4162468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3" name="Rectangle 1172"/>
          <p:cNvSpPr/>
          <p:nvPr/>
        </p:nvSpPr>
        <p:spPr>
          <a:xfrm>
            <a:off x="4310105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4" name="Rectangle 1173"/>
          <p:cNvSpPr/>
          <p:nvPr/>
        </p:nvSpPr>
        <p:spPr>
          <a:xfrm>
            <a:off x="4457742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5" name="Rectangle 1174"/>
          <p:cNvSpPr/>
          <p:nvPr/>
        </p:nvSpPr>
        <p:spPr>
          <a:xfrm>
            <a:off x="4605379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6" name="Rectangle 1175"/>
          <p:cNvSpPr/>
          <p:nvPr/>
        </p:nvSpPr>
        <p:spPr>
          <a:xfrm>
            <a:off x="4753016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7" name="Rectangle 1176"/>
          <p:cNvSpPr/>
          <p:nvPr/>
        </p:nvSpPr>
        <p:spPr>
          <a:xfrm>
            <a:off x="4900653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8" name="Rectangle 1177"/>
          <p:cNvSpPr/>
          <p:nvPr/>
        </p:nvSpPr>
        <p:spPr>
          <a:xfrm>
            <a:off x="5048290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9" name="Rectangle 1178"/>
          <p:cNvSpPr/>
          <p:nvPr/>
        </p:nvSpPr>
        <p:spPr>
          <a:xfrm>
            <a:off x="5195927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0" name="Rectangle 1179"/>
          <p:cNvSpPr/>
          <p:nvPr/>
        </p:nvSpPr>
        <p:spPr>
          <a:xfrm>
            <a:off x="5343564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1" name="Rectangle 1180"/>
          <p:cNvSpPr/>
          <p:nvPr/>
        </p:nvSpPr>
        <p:spPr>
          <a:xfrm>
            <a:off x="5491201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2" name="Rectangle 1181"/>
          <p:cNvSpPr/>
          <p:nvPr/>
        </p:nvSpPr>
        <p:spPr>
          <a:xfrm>
            <a:off x="5638838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3" name="Rectangle 1182"/>
          <p:cNvSpPr/>
          <p:nvPr/>
        </p:nvSpPr>
        <p:spPr>
          <a:xfrm>
            <a:off x="5786475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4" name="Rectangle 1183"/>
          <p:cNvSpPr/>
          <p:nvPr/>
        </p:nvSpPr>
        <p:spPr>
          <a:xfrm>
            <a:off x="5934112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5" name="Rectangle 1184"/>
          <p:cNvSpPr/>
          <p:nvPr/>
        </p:nvSpPr>
        <p:spPr>
          <a:xfrm>
            <a:off x="6081749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6" name="Rectangle 1185"/>
          <p:cNvSpPr/>
          <p:nvPr/>
        </p:nvSpPr>
        <p:spPr>
          <a:xfrm>
            <a:off x="6240495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7" name="Rectangle 1186"/>
          <p:cNvSpPr/>
          <p:nvPr/>
        </p:nvSpPr>
        <p:spPr>
          <a:xfrm>
            <a:off x="6388132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8" name="Rectangle 1187"/>
          <p:cNvSpPr/>
          <p:nvPr/>
        </p:nvSpPr>
        <p:spPr>
          <a:xfrm>
            <a:off x="6535769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9" name="Rectangle 1188"/>
          <p:cNvSpPr/>
          <p:nvPr/>
        </p:nvSpPr>
        <p:spPr>
          <a:xfrm>
            <a:off x="6683406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0" name="Rectangle 1189"/>
          <p:cNvSpPr/>
          <p:nvPr/>
        </p:nvSpPr>
        <p:spPr>
          <a:xfrm>
            <a:off x="6831043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1" name="Rectangle 1190"/>
          <p:cNvSpPr/>
          <p:nvPr/>
        </p:nvSpPr>
        <p:spPr>
          <a:xfrm>
            <a:off x="6978680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2" name="Rectangle 1191"/>
          <p:cNvSpPr/>
          <p:nvPr/>
        </p:nvSpPr>
        <p:spPr>
          <a:xfrm>
            <a:off x="7126317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3" name="Rectangle 1192"/>
          <p:cNvSpPr/>
          <p:nvPr/>
        </p:nvSpPr>
        <p:spPr>
          <a:xfrm>
            <a:off x="7273954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4" name="Rectangle 1193"/>
          <p:cNvSpPr/>
          <p:nvPr/>
        </p:nvSpPr>
        <p:spPr>
          <a:xfrm>
            <a:off x="7421591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5" name="Rectangle 1194"/>
          <p:cNvSpPr/>
          <p:nvPr/>
        </p:nvSpPr>
        <p:spPr>
          <a:xfrm>
            <a:off x="7569228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6" name="Rectangle 1195"/>
          <p:cNvSpPr/>
          <p:nvPr/>
        </p:nvSpPr>
        <p:spPr>
          <a:xfrm>
            <a:off x="7716865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7" name="Rectangle 1196"/>
          <p:cNvSpPr/>
          <p:nvPr/>
        </p:nvSpPr>
        <p:spPr>
          <a:xfrm>
            <a:off x="7864502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8" name="Rectangle 1197"/>
          <p:cNvSpPr/>
          <p:nvPr/>
        </p:nvSpPr>
        <p:spPr>
          <a:xfrm>
            <a:off x="8012139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9" name="Rectangle 1198"/>
          <p:cNvSpPr/>
          <p:nvPr/>
        </p:nvSpPr>
        <p:spPr>
          <a:xfrm>
            <a:off x="8159776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0" name="Rectangle 1199"/>
          <p:cNvSpPr/>
          <p:nvPr/>
        </p:nvSpPr>
        <p:spPr>
          <a:xfrm>
            <a:off x="8307413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1" name="Rectangle 1200"/>
          <p:cNvSpPr/>
          <p:nvPr/>
        </p:nvSpPr>
        <p:spPr>
          <a:xfrm>
            <a:off x="8455050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2" name="Rectangle 1201"/>
          <p:cNvSpPr/>
          <p:nvPr/>
        </p:nvSpPr>
        <p:spPr>
          <a:xfrm>
            <a:off x="8613796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3" name="Rectangle 1202"/>
          <p:cNvSpPr/>
          <p:nvPr/>
        </p:nvSpPr>
        <p:spPr>
          <a:xfrm>
            <a:off x="8761433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4" name="Rectangle 1203"/>
          <p:cNvSpPr/>
          <p:nvPr/>
        </p:nvSpPr>
        <p:spPr>
          <a:xfrm>
            <a:off x="8909070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5" name="Rectangle 1204"/>
          <p:cNvSpPr/>
          <p:nvPr/>
        </p:nvSpPr>
        <p:spPr>
          <a:xfrm>
            <a:off x="9056707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6" name="Rectangle 1205"/>
          <p:cNvSpPr/>
          <p:nvPr/>
        </p:nvSpPr>
        <p:spPr>
          <a:xfrm>
            <a:off x="9204344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7" name="Rectangle 1206"/>
          <p:cNvSpPr/>
          <p:nvPr/>
        </p:nvSpPr>
        <p:spPr>
          <a:xfrm>
            <a:off x="9351981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8" name="Rectangle 1207"/>
          <p:cNvSpPr/>
          <p:nvPr/>
        </p:nvSpPr>
        <p:spPr>
          <a:xfrm>
            <a:off x="9499618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9" name="Rectangle 1208"/>
          <p:cNvSpPr/>
          <p:nvPr/>
        </p:nvSpPr>
        <p:spPr>
          <a:xfrm>
            <a:off x="9647255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0" name="Rectangle 1209"/>
          <p:cNvSpPr/>
          <p:nvPr/>
        </p:nvSpPr>
        <p:spPr>
          <a:xfrm>
            <a:off x="9794892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1" name="Rectangle 1210"/>
          <p:cNvSpPr/>
          <p:nvPr/>
        </p:nvSpPr>
        <p:spPr>
          <a:xfrm>
            <a:off x="9942529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2" name="Rectangle 1211"/>
          <p:cNvSpPr/>
          <p:nvPr/>
        </p:nvSpPr>
        <p:spPr>
          <a:xfrm>
            <a:off x="10090166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3" name="Rectangle 1212"/>
          <p:cNvSpPr/>
          <p:nvPr/>
        </p:nvSpPr>
        <p:spPr>
          <a:xfrm>
            <a:off x="10237803" y="325495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4" name="Rectangle 1213"/>
          <p:cNvSpPr/>
          <p:nvPr/>
        </p:nvSpPr>
        <p:spPr>
          <a:xfrm>
            <a:off x="2674989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5" name="Rectangle 1214"/>
          <p:cNvSpPr/>
          <p:nvPr/>
        </p:nvSpPr>
        <p:spPr>
          <a:xfrm>
            <a:off x="2822626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6" name="Rectangle 1215"/>
          <p:cNvSpPr/>
          <p:nvPr/>
        </p:nvSpPr>
        <p:spPr>
          <a:xfrm>
            <a:off x="2970263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7" name="Rectangle 1216"/>
          <p:cNvSpPr/>
          <p:nvPr/>
        </p:nvSpPr>
        <p:spPr>
          <a:xfrm>
            <a:off x="3117900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8" name="Rectangle 1217"/>
          <p:cNvSpPr/>
          <p:nvPr/>
        </p:nvSpPr>
        <p:spPr>
          <a:xfrm>
            <a:off x="3265537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9" name="Rectangle 1218"/>
          <p:cNvSpPr/>
          <p:nvPr/>
        </p:nvSpPr>
        <p:spPr>
          <a:xfrm>
            <a:off x="3413174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0" name="Rectangle 1219"/>
          <p:cNvSpPr/>
          <p:nvPr/>
        </p:nvSpPr>
        <p:spPr>
          <a:xfrm>
            <a:off x="3560811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1" name="Rectangle 1220"/>
          <p:cNvSpPr/>
          <p:nvPr/>
        </p:nvSpPr>
        <p:spPr>
          <a:xfrm>
            <a:off x="3708448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2" name="Rectangle 1221"/>
          <p:cNvSpPr/>
          <p:nvPr/>
        </p:nvSpPr>
        <p:spPr>
          <a:xfrm>
            <a:off x="3867194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3" name="Rectangle 1222"/>
          <p:cNvSpPr/>
          <p:nvPr/>
        </p:nvSpPr>
        <p:spPr>
          <a:xfrm>
            <a:off x="4014831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4" name="Rectangle 1223"/>
          <p:cNvSpPr/>
          <p:nvPr/>
        </p:nvSpPr>
        <p:spPr>
          <a:xfrm>
            <a:off x="4162468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5" name="Rectangle 1224"/>
          <p:cNvSpPr/>
          <p:nvPr/>
        </p:nvSpPr>
        <p:spPr>
          <a:xfrm>
            <a:off x="4310105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6" name="Rectangle 1225"/>
          <p:cNvSpPr/>
          <p:nvPr/>
        </p:nvSpPr>
        <p:spPr>
          <a:xfrm>
            <a:off x="4457742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7" name="Rectangle 1226"/>
          <p:cNvSpPr/>
          <p:nvPr/>
        </p:nvSpPr>
        <p:spPr>
          <a:xfrm>
            <a:off x="4605379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8" name="Rectangle 1227"/>
          <p:cNvSpPr/>
          <p:nvPr/>
        </p:nvSpPr>
        <p:spPr>
          <a:xfrm>
            <a:off x="4753016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9" name="Rectangle 1228"/>
          <p:cNvSpPr/>
          <p:nvPr/>
        </p:nvSpPr>
        <p:spPr>
          <a:xfrm>
            <a:off x="4900653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0" name="Rectangle 1229"/>
          <p:cNvSpPr/>
          <p:nvPr/>
        </p:nvSpPr>
        <p:spPr>
          <a:xfrm>
            <a:off x="5048290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1" name="Rectangle 1230"/>
          <p:cNvSpPr/>
          <p:nvPr/>
        </p:nvSpPr>
        <p:spPr>
          <a:xfrm>
            <a:off x="5195927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2" name="Rectangle 1231"/>
          <p:cNvSpPr/>
          <p:nvPr/>
        </p:nvSpPr>
        <p:spPr>
          <a:xfrm>
            <a:off x="5343564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3" name="Rectangle 1232"/>
          <p:cNvSpPr/>
          <p:nvPr/>
        </p:nvSpPr>
        <p:spPr>
          <a:xfrm>
            <a:off x="5491201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4" name="Rectangle 1233"/>
          <p:cNvSpPr/>
          <p:nvPr/>
        </p:nvSpPr>
        <p:spPr>
          <a:xfrm>
            <a:off x="5638838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5" name="Rectangle 1234"/>
          <p:cNvSpPr/>
          <p:nvPr/>
        </p:nvSpPr>
        <p:spPr>
          <a:xfrm>
            <a:off x="5786475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6" name="Rectangle 1235"/>
          <p:cNvSpPr/>
          <p:nvPr/>
        </p:nvSpPr>
        <p:spPr>
          <a:xfrm>
            <a:off x="5934112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7" name="Rectangle 1236"/>
          <p:cNvSpPr/>
          <p:nvPr/>
        </p:nvSpPr>
        <p:spPr>
          <a:xfrm>
            <a:off x="6081749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8" name="Rectangle 1237"/>
          <p:cNvSpPr/>
          <p:nvPr/>
        </p:nvSpPr>
        <p:spPr>
          <a:xfrm>
            <a:off x="6240495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9" name="Rectangle 1238"/>
          <p:cNvSpPr/>
          <p:nvPr/>
        </p:nvSpPr>
        <p:spPr>
          <a:xfrm>
            <a:off x="6388132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0" name="Rectangle 1239"/>
          <p:cNvSpPr/>
          <p:nvPr/>
        </p:nvSpPr>
        <p:spPr>
          <a:xfrm>
            <a:off x="6535769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1" name="Rectangle 1240"/>
          <p:cNvSpPr/>
          <p:nvPr/>
        </p:nvSpPr>
        <p:spPr>
          <a:xfrm>
            <a:off x="6683406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2" name="Rectangle 1241"/>
          <p:cNvSpPr/>
          <p:nvPr/>
        </p:nvSpPr>
        <p:spPr>
          <a:xfrm>
            <a:off x="6831043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3" name="Rectangle 1242"/>
          <p:cNvSpPr/>
          <p:nvPr/>
        </p:nvSpPr>
        <p:spPr>
          <a:xfrm>
            <a:off x="6978680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4" name="Rectangle 1243"/>
          <p:cNvSpPr/>
          <p:nvPr/>
        </p:nvSpPr>
        <p:spPr>
          <a:xfrm>
            <a:off x="7126317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5" name="Rectangle 1244"/>
          <p:cNvSpPr/>
          <p:nvPr/>
        </p:nvSpPr>
        <p:spPr>
          <a:xfrm>
            <a:off x="7273954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6" name="Rectangle 1245"/>
          <p:cNvSpPr/>
          <p:nvPr/>
        </p:nvSpPr>
        <p:spPr>
          <a:xfrm>
            <a:off x="7421591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7" name="Rectangle 1246"/>
          <p:cNvSpPr/>
          <p:nvPr/>
        </p:nvSpPr>
        <p:spPr>
          <a:xfrm>
            <a:off x="7569228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8" name="Rectangle 1247"/>
          <p:cNvSpPr/>
          <p:nvPr/>
        </p:nvSpPr>
        <p:spPr>
          <a:xfrm>
            <a:off x="7716865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9" name="Rectangle 1248"/>
          <p:cNvSpPr/>
          <p:nvPr/>
        </p:nvSpPr>
        <p:spPr>
          <a:xfrm>
            <a:off x="7864502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0" name="Rectangle 1249"/>
          <p:cNvSpPr/>
          <p:nvPr/>
        </p:nvSpPr>
        <p:spPr>
          <a:xfrm>
            <a:off x="8012139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1" name="Rectangle 1250"/>
          <p:cNvSpPr/>
          <p:nvPr/>
        </p:nvSpPr>
        <p:spPr>
          <a:xfrm>
            <a:off x="8159776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2" name="Rectangle 1251"/>
          <p:cNvSpPr/>
          <p:nvPr/>
        </p:nvSpPr>
        <p:spPr>
          <a:xfrm>
            <a:off x="8307413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3" name="Rectangle 1252"/>
          <p:cNvSpPr/>
          <p:nvPr/>
        </p:nvSpPr>
        <p:spPr>
          <a:xfrm>
            <a:off x="8455050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4" name="Rectangle 1253"/>
          <p:cNvSpPr/>
          <p:nvPr/>
        </p:nvSpPr>
        <p:spPr>
          <a:xfrm>
            <a:off x="8613796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5" name="Rectangle 1254"/>
          <p:cNvSpPr/>
          <p:nvPr/>
        </p:nvSpPr>
        <p:spPr>
          <a:xfrm>
            <a:off x="8761433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6" name="Rectangle 1255"/>
          <p:cNvSpPr/>
          <p:nvPr/>
        </p:nvSpPr>
        <p:spPr>
          <a:xfrm>
            <a:off x="8909070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7" name="Rectangle 1256"/>
          <p:cNvSpPr/>
          <p:nvPr/>
        </p:nvSpPr>
        <p:spPr>
          <a:xfrm>
            <a:off x="9056707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8" name="Rectangle 1257"/>
          <p:cNvSpPr/>
          <p:nvPr/>
        </p:nvSpPr>
        <p:spPr>
          <a:xfrm>
            <a:off x="9204344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9" name="Rectangle 1258"/>
          <p:cNvSpPr/>
          <p:nvPr/>
        </p:nvSpPr>
        <p:spPr>
          <a:xfrm>
            <a:off x="9351981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0" name="Rectangle 1259"/>
          <p:cNvSpPr/>
          <p:nvPr/>
        </p:nvSpPr>
        <p:spPr>
          <a:xfrm>
            <a:off x="9499618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1" name="Rectangle 1260"/>
          <p:cNvSpPr/>
          <p:nvPr/>
        </p:nvSpPr>
        <p:spPr>
          <a:xfrm>
            <a:off x="9647255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2" name="Rectangle 1261"/>
          <p:cNvSpPr/>
          <p:nvPr/>
        </p:nvSpPr>
        <p:spPr>
          <a:xfrm>
            <a:off x="9794892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3" name="Rectangle 1262"/>
          <p:cNvSpPr/>
          <p:nvPr/>
        </p:nvSpPr>
        <p:spPr>
          <a:xfrm>
            <a:off x="9942529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4" name="Rectangle 1263"/>
          <p:cNvSpPr/>
          <p:nvPr/>
        </p:nvSpPr>
        <p:spPr>
          <a:xfrm>
            <a:off x="10090166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5" name="Rectangle 1264"/>
          <p:cNvSpPr/>
          <p:nvPr/>
        </p:nvSpPr>
        <p:spPr>
          <a:xfrm>
            <a:off x="10237803" y="339153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6" name="Rectangle 1265"/>
          <p:cNvSpPr/>
          <p:nvPr/>
        </p:nvSpPr>
        <p:spPr>
          <a:xfrm>
            <a:off x="2674989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7" name="Rectangle 1266"/>
          <p:cNvSpPr/>
          <p:nvPr/>
        </p:nvSpPr>
        <p:spPr>
          <a:xfrm>
            <a:off x="2822626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8" name="Rectangle 1267"/>
          <p:cNvSpPr/>
          <p:nvPr/>
        </p:nvSpPr>
        <p:spPr>
          <a:xfrm>
            <a:off x="2970263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9" name="Rectangle 1268"/>
          <p:cNvSpPr/>
          <p:nvPr/>
        </p:nvSpPr>
        <p:spPr>
          <a:xfrm>
            <a:off x="3117900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0" name="Rectangle 1269"/>
          <p:cNvSpPr/>
          <p:nvPr/>
        </p:nvSpPr>
        <p:spPr>
          <a:xfrm>
            <a:off x="3265537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1" name="Rectangle 1270"/>
          <p:cNvSpPr/>
          <p:nvPr/>
        </p:nvSpPr>
        <p:spPr>
          <a:xfrm>
            <a:off x="3413174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2" name="Rectangle 1271"/>
          <p:cNvSpPr/>
          <p:nvPr/>
        </p:nvSpPr>
        <p:spPr>
          <a:xfrm>
            <a:off x="3560811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3" name="Rectangle 1272"/>
          <p:cNvSpPr/>
          <p:nvPr/>
        </p:nvSpPr>
        <p:spPr>
          <a:xfrm>
            <a:off x="3708448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4" name="Rectangle 1273"/>
          <p:cNvSpPr/>
          <p:nvPr/>
        </p:nvSpPr>
        <p:spPr>
          <a:xfrm>
            <a:off x="3867194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5" name="Rectangle 1274"/>
          <p:cNvSpPr/>
          <p:nvPr/>
        </p:nvSpPr>
        <p:spPr>
          <a:xfrm>
            <a:off x="4014831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6" name="Rectangle 1275"/>
          <p:cNvSpPr/>
          <p:nvPr/>
        </p:nvSpPr>
        <p:spPr>
          <a:xfrm>
            <a:off x="4162468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7" name="Rectangle 1276"/>
          <p:cNvSpPr/>
          <p:nvPr/>
        </p:nvSpPr>
        <p:spPr>
          <a:xfrm>
            <a:off x="4310105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8" name="Rectangle 1277"/>
          <p:cNvSpPr/>
          <p:nvPr/>
        </p:nvSpPr>
        <p:spPr>
          <a:xfrm>
            <a:off x="4457742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9" name="Rectangle 1278"/>
          <p:cNvSpPr/>
          <p:nvPr/>
        </p:nvSpPr>
        <p:spPr>
          <a:xfrm>
            <a:off x="4605379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0" name="Rectangle 1279"/>
          <p:cNvSpPr/>
          <p:nvPr/>
        </p:nvSpPr>
        <p:spPr>
          <a:xfrm>
            <a:off x="4753016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1" name="Rectangle 1280"/>
          <p:cNvSpPr/>
          <p:nvPr/>
        </p:nvSpPr>
        <p:spPr>
          <a:xfrm>
            <a:off x="4900653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2" name="Rectangle 1281"/>
          <p:cNvSpPr/>
          <p:nvPr/>
        </p:nvSpPr>
        <p:spPr>
          <a:xfrm>
            <a:off x="5048290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3" name="Rectangle 1282"/>
          <p:cNvSpPr/>
          <p:nvPr/>
        </p:nvSpPr>
        <p:spPr>
          <a:xfrm>
            <a:off x="5195927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4" name="Rectangle 1283"/>
          <p:cNvSpPr/>
          <p:nvPr/>
        </p:nvSpPr>
        <p:spPr>
          <a:xfrm>
            <a:off x="5343564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5" name="Rectangle 1284"/>
          <p:cNvSpPr/>
          <p:nvPr/>
        </p:nvSpPr>
        <p:spPr>
          <a:xfrm>
            <a:off x="5491201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6" name="Rectangle 1285"/>
          <p:cNvSpPr/>
          <p:nvPr/>
        </p:nvSpPr>
        <p:spPr>
          <a:xfrm>
            <a:off x="5638838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7" name="Rectangle 1286"/>
          <p:cNvSpPr/>
          <p:nvPr/>
        </p:nvSpPr>
        <p:spPr>
          <a:xfrm>
            <a:off x="5786475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8" name="Rectangle 1287"/>
          <p:cNvSpPr/>
          <p:nvPr/>
        </p:nvSpPr>
        <p:spPr>
          <a:xfrm>
            <a:off x="5934112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9" name="Rectangle 1288"/>
          <p:cNvSpPr/>
          <p:nvPr/>
        </p:nvSpPr>
        <p:spPr>
          <a:xfrm>
            <a:off x="6081749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0" name="Rectangle 1289"/>
          <p:cNvSpPr/>
          <p:nvPr/>
        </p:nvSpPr>
        <p:spPr>
          <a:xfrm>
            <a:off x="6240495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1" name="Rectangle 1290"/>
          <p:cNvSpPr/>
          <p:nvPr/>
        </p:nvSpPr>
        <p:spPr>
          <a:xfrm>
            <a:off x="6388132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2" name="Rectangle 1291"/>
          <p:cNvSpPr/>
          <p:nvPr/>
        </p:nvSpPr>
        <p:spPr>
          <a:xfrm>
            <a:off x="6535769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3" name="Rectangle 1292"/>
          <p:cNvSpPr/>
          <p:nvPr/>
        </p:nvSpPr>
        <p:spPr>
          <a:xfrm>
            <a:off x="6683406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4" name="Rectangle 1293"/>
          <p:cNvSpPr/>
          <p:nvPr/>
        </p:nvSpPr>
        <p:spPr>
          <a:xfrm>
            <a:off x="6831043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5" name="Rectangle 1294"/>
          <p:cNvSpPr/>
          <p:nvPr/>
        </p:nvSpPr>
        <p:spPr>
          <a:xfrm>
            <a:off x="6978680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6" name="Rectangle 1295"/>
          <p:cNvSpPr/>
          <p:nvPr/>
        </p:nvSpPr>
        <p:spPr>
          <a:xfrm>
            <a:off x="7126317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7" name="Rectangle 1296"/>
          <p:cNvSpPr/>
          <p:nvPr/>
        </p:nvSpPr>
        <p:spPr>
          <a:xfrm>
            <a:off x="7273954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8" name="Rectangle 1297"/>
          <p:cNvSpPr/>
          <p:nvPr/>
        </p:nvSpPr>
        <p:spPr>
          <a:xfrm>
            <a:off x="7421591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9" name="Rectangle 1298"/>
          <p:cNvSpPr/>
          <p:nvPr/>
        </p:nvSpPr>
        <p:spPr>
          <a:xfrm>
            <a:off x="7569228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0" name="Rectangle 1299"/>
          <p:cNvSpPr/>
          <p:nvPr/>
        </p:nvSpPr>
        <p:spPr>
          <a:xfrm>
            <a:off x="7716865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1" name="Rectangle 1300"/>
          <p:cNvSpPr/>
          <p:nvPr/>
        </p:nvSpPr>
        <p:spPr>
          <a:xfrm>
            <a:off x="7864502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2" name="Rectangle 1301"/>
          <p:cNvSpPr/>
          <p:nvPr/>
        </p:nvSpPr>
        <p:spPr>
          <a:xfrm>
            <a:off x="8012139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3" name="Rectangle 1302"/>
          <p:cNvSpPr/>
          <p:nvPr/>
        </p:nvSpPr>
        <p:spPr>
          <a:xfrm>
            <a:off x="8159776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4" name="Rectangle 1303"/>
          <p:cNvSpPr/>
          <p:nvPr/>
        </p:nvSpPr>
        <p:spPr>
          <a:xfrm>
            <a:off x="8307413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5" name="Rectangle 1304"/>
          <p:cNvSpPr/>
          <p:nvPr/>
        </p:nvSpPr>
        <p:spPr>
          <a:xfrm>
            <a:off x="8455050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6" name="Rectangle 1305"/>
          <p:cNvSpPr/>
          <p:nvPr/>
        </p:nvSpPr>
        <p:spPr>
          <a:xfrm>
            <a:off x="8613796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7" name="Rectangle 1306"/>
          <p:cNvSpPr/>
          <p:nvPr/>
        </p:nvSpPr>
        <p:spPr>
          <a:xfrm>
            <a:off x="8761433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8" name="Rectangle 1307"/>
          <p:cNvSpPr/>
          <p:nvPr/>
        </p:nvSpPr>
        <p:spPr>
          <a:xfrm>
            <a:off x="8909070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9" name="Rectangle 1308"/>
          <p:cNvSpPr/>
          <p:nvPr/>
        </p:nvSpPr>
        <p:spPr>
          <a:xfrm>
            <a:off x="9056707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0" name="Rectangle 1309"/>
          <p:cNvSpPr/>
          <p:nvPr/>
        </p:nvSpPr>
        <p:spPr>
          <a:xfrm>
            <a:off x="9204344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1" name="Rectangle 1310"/>
          <p:cNvSpPr/>
          <p:nvPr/>
        </p:nvSpPr>
        <p:spPr>
          <a:xfrm>
            <a:off x="9351981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2" name="Rectangle 1311"/>
          <p:cNvSpPr/>
          <p:nvPr/>
        </p:nvSpPr>
        <p:spPr>
          <a:xfrm>
            <a:off x="9499618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3" name="Rectangle 1312"/>
          <p:cNvSpPr/>
          <p:nvPr/>
        </p:nvSpPr>
        <p:spPr>
          <a:xfrm>
            <a:off x="9647255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4" name="Rectangle 1313"/>
          <p:cNvSpPr/>
          <p:nvPr/>
        </p:nvSpPr>
        <p:spPr>
          <a:xfrm>
            <a:off x="9794892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5" name="Rectangle 1314"/>
          <p:cNvSpPr/>
          <p:nvPr/>
        </p:nvSpPr>
        <p:spPr>
          <a:xfrm>
            <a:off x="9942529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6" name="Rectangle 1315"/>
          <p:cNvSpPr/>
          <p:nvPr/>
        </p:nvSpPr>
        <p:spPr>
          <a:xfrm>
            <a:off x="10090166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7" name="Rectangle 1316"/>
          <p:cNvSpPr/>
          <p:nvPr/>
        </p:nvSpPr>
        <p:spPr>
          <a:xfrm>
            <a:off x="10237803" y="3528108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8" name="Rectangle 1317"/>
          <p:cNvSpPr/>
          <p:nvPr/>
        </p:nvSpPr>
        <p:spPr>
          <a:xfrm>
            <a:off x="2674989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9" name="Rectangle 1318"/>
          <p:cNvSpPr/>
          <p:nvPr/>
        </p:nvSpPr>
        <p:spPr>
          <a:xfrm>
            <a:off x="2822626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0" name="Rectangle 1319"/>
          <p:cNvSpPr/>
          <p:nvPr/>
        </p:nvSpPr>
        <p:spPr>
          <a:xfrm>
            <a:off x="2970263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1" name="Rectangle 1320"/>
          <p:cNvSpPr/>
          <p:nvPr/>
        </p:nvSpPr>
        <p:spPr>
          <a:xfrm>
            <a:off x="3117900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2" name="Rectangle 1321"/>
          <p:cNvSpPr/>
          <p:nvPr/>
        </p:nvSpPr>
        <p:spPr>
          <a:xfrm>
            <a:off x="3265537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3" name="Rectangle 1322"/>
          <p:cNvSpPr/>
          <p:nvPr/>
        </p:nvSpPr>
        <p:spPr>
          <a:xfrm>
            <a:off x="3413174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4" name="Rectangle 1323"/>
          <p:cNvSpPr/>
          <p:nvPr/>
        </p:nvSpPr>
        <p:spPr>
          <a:xfrm>
            <a:off x="3560811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5" name="Rectangle 1324"/>
          <p:cNvSpPr/>
          <p:nvPr/>
        </p:nvSpPr>
        <p:spPr>
          <a:xfrm>
            <a:off x="3708448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6" name="Rectangle 1325"/>
          <p:cNvSpPr/>
          <p:nvPr/>
        </p:nvSpPr>
        <p:spPr>
          <a:xfrm>
            <a:off x="3867194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7" name="Rectangle 1326"/>
          <p:cNvSpPr/>
          <p:nvPr/>
        </p:nvSpPr>
        <p:spPr>
          <a:xfrm>
            <a:off x="4014831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8" name="Rectangle 1327"/>
          <p:cNvSpPr/>
          <p:nvPr/>
        </p:nvSpPr>
        <p:spPr>
          <a:xfrm>
            <a:off x="4162468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9" name="Rectangle 1328"/>
          <p:cNvSpPr/>
          <p:nvPr/>
        </p:nvSpPr>
        <p:spPr>
          <a:xfrm>
            <a:off x="4310105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0" name="Rectangle 1329"/>
          <p:cNvSpPr/>
          <p:nvPr/>
        </p:nvSpPr>
        <p:spPr>
          <a:xfrm>
            <a:off x="4457742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1" name="Rectangle 1330"/>
          <p:cNvSpPr/>
          <p:nvPr/>
        </p:nvSpPr>
        <p:spPr>
          <a:xfrm>
            <a:off x="4605379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2" name="Rectangle 1331"/>
          <p:cNvSpPr/>
          <p:nvPr/>
        </p:nvSpPr>
        <p:spPr>
          <a:xfrm>
            <a:off x="4753016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3" name="Rectangle 1332"/>
          <p:cNvSpPr/>
          <p:nvPr/>
        </p:nvSpPr>
        <p:spPr>
          <a:xfrm>
            <a:off x="4900653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4" name="Rectangle 1333"/>
          <p:cNvSpPr/>
          <p:nvPr/>
        </p:nvSpPr>
        <p:spPr>
          <a:xfrm>
            <a:off x="5048290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5" name="Rectangle 1334"/>
          <p:cNvSpPr/>
          <p:nvPr/>
        </p:nvSpPr>
        <p:spPr>
          <a:xfrm>
            <a:off x="5195927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6" name="Rectangle 1335"/>
          <p:cNvSpPr/>
          <p:nvPr/>
        </p:nvSpPr>
        <p:spPr>
          <a:xfrm>
            <a:off x="5343564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7" name="Rectangle 1336"/>
          <p:cNvSpPr/>
          <p:nvPr/>
        </p:nvSpPr>
        <p:spPr>
          <a:xfrm>
            <a:off x="5491201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8" name="Rectangle 1337"/>
          <p:cNvSpPr/>
          <p:nvPr/>
        </p:nvSpPr>
        <p:spPr>
          <a:xfrm>
            <a:off x="5638838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9" name="Rectangle 1338"/>
          <p:cNvSpPr/>
          <p:nvPr/>
        </p:nvSpPr>
        <p:spPr>
          <a:xfrm>
            <a:off x="5786475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0" name="Rectangle 1339"/>
          <p:cNvSpPr/>
          <p:nvPr/>
        </p:nvSpPr>
        <p:spPr>
          <a:xfrm>
            <a:off x="5934112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1" name="Rectangle 1340"/>
          <p:cNvSpPr/>
          <p:nvPr/>
        </p:nvSpPr>
        <p:spPr>
          <a:xfrm>
            <a:off x="6081749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2" name="Rectangle 1341"/>
          <p:cNvSpPr/>
          <p:nvPr/>
        </p:nvSpPr>
        <p:spPr>
          <a:xfrm>
            <a:off x="6240495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3" name="Rectangle 1342"/>
          <p:cNvSpPr/>
          <p:nvPr/>
        </p:nvSpPr>
        <p:spPr>
          <a:xfrm>
            <a:off x="6388132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4" name="Rectangle 1343"/>
          <p:cNvSpPr/>
          <p:nvPr/>
        </p:nvSpPr>
        <p:spPr>
          <a:xfrm>
            <a:off x="6535769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5" name="Rectangle 1344"/>
          <p:cNvSpPr/>
          <p:nvPr/>
        </p:nvSpPr>
        <p:spPr>
          <a:xfrm>
            <a:off x="6683406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6" name="Rectangle 1345"/>
          <p:cNvSpPr/>
          <p:nvPr/>
        </p:nvSpPr>
        <p:spPr>
          <a:xfrm>
            <a:off x="6831043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7" name="Rectangle 1346"/>
          <p:cNvSpPr/>
          <p:nvPr/>
        </p:nvSpPr>
        <p:spPr>
          <a:xfrm>
            <a:off x="6978680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8" name="Rectangle 1347"/>
          <p:cNvSpPr/>
          <p:nvPr/>
        </p:nvSpPr>
        <p:spPr>
          <a:xfrm>
            <a:off x="7126317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9" name="Rectangle 1348"/>
          <p:cNvSpPr/>
          <p:nvPr/>
        </p:nvSpPr>
        <p:spPr>
          <a:xfrm>
            <a:off x="7273954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0" name="Rectangle 1349"/>
          <p:cNvSpPr/>
          <p:nvPr/>
        </p:nvSpPr>
        <p:spPr>
          <a:xfrm>
            <a:off x="7421591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1" name="Rectangle 1350"/>
          <p:cNvSpPr/>
          <p:nvPr/>
        </p:nvSpPr>
        <p:spPr>
          <a:xfrm>
            <a:off x="7569228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2" name="Rectangle 1351"/>
          <p:cNvSpPr/>
          <p:nvPr/>
        </p:nvSpPr>
        <p:spPr>
          <a:xfrm>
            <a:off x="7716865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3" name="Rectangle 1352"/>
          <p:cNvSpPr/>
          <p:nvPr/>
        </p:nvSpPr>
        <p:spPr>
          <a:xfrm>
            <a:off x="7864502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4" name="Rectangle 1353"/>
          <p:cNvSpPr/>
          <p:nvPr/>
        </p:nvSpPr>
        <p:spPr>
          <a:xfrm>
            <a:off x="8012139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5" name="Rectangle 1354"/>
          <p:cNvSpPr/>
          <p:nvPr/>
        </p:nvSpPr>
        <p:spPr>
          <a:xfrm>
            <a:off x="8159776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6" name="Rectangle 1355"/>
          <p:cNvSpPr/>
          <p:nvPr/>
        </p:nvSpPr>
        <p:spPr>
          <a:xfrm>
            <a:off x="8307413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7" name="Rectangle 1356"/>
          <p:cNvSpPr/>
          <p:nvPr/>
        </p:nvSpPr>
        <p:spPr>
          <a:xfrm>
            <a:off x="8455050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8" name="Rectangle 1357"/>
          <p:cNvSpPr/>
          <p:nvPr/>
        </p:nvSpPr>
        <p:spPr>
          <a:xfrm>
            <a:off x="8613796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9" name="Rectangle 1358"/>
          <p:cNvSpPr/>
          <p:nvPr/>
        </p:nvSpPr>
        <p:spPr>
          <a:xfrm>
            <a:off x="8761433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0" name="Rectangle 1359"/>
          <p:cNvSpPr/>
          <p:nvPr/>
        </p:nvSpPr>
        <p:spPr>
          <a:xfrm>
            <a:off x="8909070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1" name="Rectangle 1360"/>
          <p:cNvSpPr/>
          <p:nvPr/>
        </p:nvSpPr>
        <p:spPr>
          <a:xfrm>
            <a:off x="9056707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2" name="Rectangle 1361"/>
          <p:cNvSpPr/>
          <p:nvPr/>
        </p:nvSpPr>
        <p:spPr>
          <a:xfrm>
            <a:off x="9204344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3" name="Rectangle 1362"/>
          <p:cNvSpPr/>
          <p:nvPr/>
        </p:nvSpPr>
        <p:spPr>
          <a:xfrm>
            <a:off x="9351981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4" name="Rectangle 1363"/>
          <p:cNvSpPr/>
          <p:nvPr/>
        </p:nvSpPr>
        <p:spPr>
          <a:xfrm>
            <a:off x="9499618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5" name="Rectangle 1364"/>
          <p:cNvSpPr/>
          <p:nvPr/>
        </p:nvSpPr>
        <p:spPr>
          <a:xfrm>
            <a:off x="9647255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6" name="Rectangle 1365"/>
          <p:cNvSpPr/>
          <p:nvPr/>
        </p:nvSpPr>
        <p:spPr>
          <a:xfrm>
            <a:off x="9794892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7" name="Rectangle 1366"/>
          <p:cNvSpPr/>
          <p:nvPr/>
        </p:nvSpPr>
        <p:spPr>
          <a:xfrm>
            <a:off x="9942529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8" name="Rectangle 1367"/>
          <p:cNvSpPr/>
          <p:nvPr/>
        </p:nvSpPr>
        <p:spPr>
          <a:xfrm>
            <a:off x="10090166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9" name="Rectangle 1368"/>
          <p:cNvSpPr/>
          <p:nvPr/>
        </p:nvSpPr>
        <p:spPr>
          <a:xfrm>
            <a:off x="10237803" y="3664683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0" name="Rectangle 1369"/>
          <p:cNvSpPr/>
          <p:nvPr/>
        </p:nvSpPr>
        <p:spPr>
          <a:xfrm>
            <a:off x="2674989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1" name="Rectangle 1370"/>
          <p:cNvSpPr/>
          <p:nvPr/>
        </p:nvSpPr>
        <p:spPr>
          <a:xfrm>
            <a:off x="2822626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2" name="Rectangle 1371"/>
          <p:cNvSpPr/>
          <p:nvPr/>
        </p:nvSpPr>
        <p:spPr>
          <a:xfrm>
            <a:off x="2970263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3" name="Rectangle 1372"/>
          <p:cNvSpPr/>
          <p:nvPr/>
        </p:nvSpPr>
        <p:spPr>
          <a:xfrm>
            <a:off x="3117900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4" name="Rectangle 1373"/>
          <p:cNvSpPr/>
          <p:nvPr/>
        </p:nvSpPr>
        <p:spPr>
          <a:xfrm>
            <a:off x="3265537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5" name="Rectangle 1374"/>
          <p:cNvSpPr/>
          <p:nvPr/>
        </p:nvSpPr>
        <p:spPr>
          <a:xfrm>
            <a:off x="3413174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6" name="Rectangle 1375"/>
          <p:cNvSpPr/>
          <p:nvPr/>
        </p:nvSpPr>
        <p:spPr>
          <a:xfrm>
            <a:off x="3560811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7" name="Rectangle 1376"/>
          <p:cNvSpPr/>
          <p:nvPr/>
        </p:nvSpPr>
        <p:spPr>
          <a:xfrm>
            <a:off x="3708448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8" name="Rectangle 1377"/>
          <p:cNvSpPr/>
          <p:nvPr/>
        </p:nvSpPr>
        <p:spPr>
          <a:xfrm>
            <a:off x="3867194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9" name="Rectangle 1378"/>
          <p:cNvSpPr/>
          <p:nvPr/>
        </p:nvSpPr>
        <p:spPr>
          <a:xfrm>
            <a:off x="4014831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0" name="Rectangle 1379"/>
          <p:cNvSpPr/>
          <p:nvPr/>
        </p:nvSpPr>
        <p:spPr>
          <a:xfrm>
            <a:off x="4162468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1" name="Rectangle 1380"/>
          <p:cNvSpPr/>
          <p:nvPr/>
        </p:nvSpPr>
        <p:spPr>
          <a:xfrm>
            <a:off x="4310105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2" name="Rectangle 1381"/>
          <p:cNvSpPr/>
          <p:nvPr/>
        </p:nvSpPr>
        <p:spPr>
          <a:xfrm>
            <a:off x="4457742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3" name="Rectangle 1382"/>
          <p:cNvSpPr/>
          <p:nvPr/>
        </p:nvSpPr>
        <p:spPr>
          <a:xfrm>
            <a:off x="4605379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4" name="Rectangle 1383"/>
          <p:cNvSpPr/>
          <p:nvPr/>
        </p:nvSpPr>
        <p:spPr>
          <a:xfrm>
            <a:off x="4753016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5" name="Rectangle 1384"/>
          <p:cNvSpPr/>
          <p:nvPr/>
        </p:nvSpPr>
        <p:spPr>
          <a:xfrm>
            <a:off x="4900653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6" name="Rectangle 1385"/>
          <p:cNvSpPr/>
          <p:nvPr/>
        </p:nvSpPr>
        <p:spPr>
          <a:xfrm>
            <a:off x="5048290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7" name="Rectangle 1386"/>
          <p:cNvSpPr/>
          <p:nvPr/>
        </p:nvSpPr>
        <p:spPr>
          <a:xfrm>
            <a:off x="5195927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8" name="Rectangle 1387"/>
          <p:cNvSpPr/>
          <p:nvPr/>
        </p:nvSpPr>
        <p:spPr>
          <a:xfrm>
            <a:off x="5343564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9" name="Rectangle 1388"/>
          <p:cNvSpPr/>
          <p:nvPr/>
        </p:nvSpPr>
        <p:spPr>
          <a:xfrm>
            <a:off x="5491201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0" name="Rectangle 1389"/>
          <p:cNvSpPr/>
          <p:nvPr/>
        </p:nvSpPr>
        <p:spPr>
          <a:xfrm>
            <a:off x="5638838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1" name="Rectangle 1390"/>
          <p:cNvSpPr/>
          <p:nvPr/>
        </p:nvSpPr>
        <p:spPr>
          <a:xfrm>
            <a:off x="5786475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2" name="Rectangle 1391"/>
          <p:cNvSpPr/>
          <p:nvPr/>
        </p:nvSpPr>
        <p:spPr>
          <a:xfrm>
            <a:off x="5934112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3" name="Rectangle 1392"/>
          <p:cNvSpPr/>
          <p:nvPr/>
        </p:nvSpPr>
        <p:spPr>
          <a:xfrm>
            <a:off x="6081749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4" name="Rectangle 1393"/>
          <p:cNvSpPr/>
          <p:nvPr/>
        </p:nvSpPr>
        <p:spPr>
          <a:xfrm>
            <a:off x="6240495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5" name="Rectangle 1394"/>
          <p:cNvSpPr/>
          <p:nvPr/>
        </p:nvSpPr>
        <p:spPr>
          <a:xfrm>
            <a:off x="6388132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6" name="Rectangle 1395"/>
          <p:cNvSpPr/>
          <p:nvPr/>
        </p:nvSpPr>
        <p:spPr>
          <a:xfrm>
            <a:off x="6535769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7" name="Rectangle 1396"/>
          <p:cNvSpPr/>
          <p:nvPr/>
        </p:nvSpPr>
        <p:spPr>
          <a:xfrm>
            <a:off x="6683406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8" name="Rectangle 1397"/>
          <p:cNvSpPr/>
          <p:nvPr/>
        </p:nvSpPr>
        <p:spPr>
          <a:xfrm>
            <a:off x="6831043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9" name="Rectangle 1398"/>
          <p:cNvSpPr/>
          <p:nvPr/>
        </p:nvSpPr>
        <p:spPr>
          <a:xfrm>
            <a:off x="6978680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0" name="Rectangle 1399"/>
          <p:cNvSpPr/>
          <p:nvPr/>
        </p:nvSpPr>
        <p:spPr>
          <a:xfrm>
            <a:off x="7126317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1" name="Rectangle 1400"/>
          <p:cNvSpPr/>
          <p:nvPr/>
        </p:nvSpPr>
        <p:spPr>
          <a:xfrm>
            <a:off x="7273954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2" name="Rectangle 1401"/>
          <p:cNvSpPr/>
          <p:nvPr/>
        </p:nvSpPr>
        <p:spPr>
          <a:xfrm>
            <a:off x="7421591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3" name="Rectangle 1402"/>
          <p:cNvSpPr/>
          <p:nvPr/>
        </p:nvSpPr>
        <p:spPr>
          <a:xfrm>
            <a:off x="7569228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4" name="Rectangle 1403"/>
          <p:cNvSpPr/>
          <p:nvPr/>
        </p:nvSpPr>
        <p:spPr>
          <a:xfrm>
            <a:off x="7716865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5" name="Rectangle 1404"/>
          <p:cNvSpPr/>
          <p:nvPr/>
        </p:nvSpPr>
        <p:spPr>
          <a:xfrm>
            <a:off x="7864502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6" name="Rectangle 1405"/>
          <p:cNvSpPr/>
          <p:nvPr/>
        </p:nvSpPr>
        <p:spPr>
          <a:xfrm>
            <a:off x="8012139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7" name="Rectangle 1406"/>
          <p:cNvSpPr/>
          <p:nvPr/>
        </p:nvSpPr>
        <p:spPr>
          <a:xfrm>
            <a:off x="8159776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8" name="Rectangle 1407"/>
          <p:cNvSpPr/>
          <p:nvPr/>
        </p:nvSpPr>
        <p:spPr>
          <a:xfrm>
            <a:off x="8307413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9" name="Rectangle 1408"/>
          <p:cNvSpPr/>
          <p:nvPr/>
        </p:nvSpPr>
        <p:spPr>
          <a:xfrm>
            <a:off x="8455050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0" name="Rectangle 1409"/>
          <p:cNvSpPr/>
          <p:nvPr/>
        </p:nvSpPr>
        <p:spPr>
          <a:xfrm>
            <a:off x="8613796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1" name="Rectangle 1410"/>
          <p:cNvSpPr/>
          <p:nvPr/>
        </p:nvSpPr>
        <p:spPr>
          <a:xfrm>
            <a:off x="8761433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2" name="Rectangle 1411"/>
          <p:cNvSpPr/>
          <p:nvPr/>
        </p:nvSpPr>
        <p:spPr>
          <a:xfrm>
            <a:off x="8909070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3" name="Rectangle 1412"/>
          <p:cNvSpPr/>
          <p:nvPr/>
        </p:nvSpPr>
        <p:spPr>
          <a:xfrm>
            <a:off x="9056707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4" name="Rectangle 1413"/>
          <p:cNvSpPr/>
          <p:nvPr/>
        </p:nvSpPr>
        <p:spPr>
          <a:xfrm>
            <a:off x="9204344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5" name="Rectangle 1414"/>
          <p:cNvSpPr/>
          <p:nvPr/>
        </p:nvSpPr>
        <p:spPr>
          <a:xfrm>
            <a:off x="9351981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6" name="Rectangle 1415"/>
          <p:cNvSpPr/>
          <p:nvPr/>
        </p:nvSpPr>
        <p:spPr>
          <a:xfrm>
            <a:off x="9499618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7" name="Rectangle 1416"/>
          <p:cNvSpPr/>
          <p:nvPr/>
        </p:nvSpPr>
        <p:spPr>
          <a:xfrm>
            <a:off x="9647255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8" name="Rectangle 1417"/>
          <p:cNvSpPr/>
          <p:nvPr/>
        </p:nvSpPr>
        <p:spPr>
          <a:xfrm>
            <a:off x="9794892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9" name="Rectangle 1418"/>
          <p:cNvSpPr/>
          <p:nvPr/>
        </p:nvSpPr>
        <p:spPr>
          <a:xfrm>
            <a:off x="9942529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0" name="Rectangle 1419"/>
          <p:cNvSpPr/>
          <p:nvPr/>
        </p:nvSpPr>
        <p:spPr>
          <a:xfrm>
            <a:off x="10090166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1" name="Rectangle 1420"/>
          <p:cNvSpPr/>
          <p:nvPr/>
        </p:nvSpPr>
        <p:spPr>
          <a:xfrm>
            <a:off x="10237803" y="380156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2" name="Rectangle 1421"/>
          <p:cNvSpPr/>
          <p:nvPr/>
        </p:nvSpPr>
        <p:spPr>
          <a:xfrm>
            <a:off x="2674989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3" name="Rectangle 1422"/>
          <p:cNvSpPr/>
          <p:nvPr/>
        </p:nvSpPr>
        <p:spPr>
          <a:xfrm>
            <a:off x="2822626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4" name="Rectangle 1423"/>
          <p:cNvSpPr/>
          <p:nvPr/>
        </p:nvSpPr>
        <p:spPr>
          <a:xfrm>
            <a:off x="2970263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5" name="Rectangle 1424"/>
          <p:cNvSpPr/>
          <p:nvPr/>
        </p:nvSpPr>
        <p:spPr>
          <a:xfrm>
            <a:off x="3117900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6" name="Rectangle 1425"/>
          <p:cNvSpPr/>
          <p:nvPr/>
        </p:nvSpPr>
        <p:spPr>
          <a:xfrm>
            <a:off x="3265537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7" name="Rectangle 1426"/>
          <p:cNvSpPr/>
          <p:nvPr/>
        </p:nvSpPr>
        <p:spPr>
          <a:xfrm>
            <a:off x="3413174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8" name="Rectangle 1427"/>
          <p:cNvSpPr/>
          <p:nvPr/>
        </p:nvSpPr>
        <p:spPr>
          <a:xfrm>
            <a:off x="3560811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9" name="Rectangle 1428"/>
          <p:cNvSpPr/>
          <p:nvPr/>
        </p:nvSpPr>
        <p:spPr>
          <a:xfrm>
            <a:off x="3708448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0" name="Rectangle 1429"/>
          <p:cNvSpPr/>
          <p:nvPr/>
        </p:nvSpPr>
        <p:spPr>
          <a:xfrm>
            <a:off x="3867194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1" name="Rectangle 1430"/>
          <p:cNvSpPr/>
          <p:nvPr/>
        </p:nvSpPr>
        <p:spPr>
          <a:xfrm>
            <a:off x="4014831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2" name="Rectangle 1431"/>
          <p:cNvSpPr/>
          <p:nvPr/>
        </p:nvSpPr>
        <p:spPr>
          <a:xfrm>
            <a:off x="4162468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3" name="Rectangle 1432"/>
          <p:cNvSpPr/>
          <p:nvPr/>
        </p:nvSpPr>
        <p:spPr>
          <a:xfrm>
            <a:off x="4310105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4" name="Rectangle 1433"/>
          <p:cNvSpPr/>
          <p:nvPr/>
        </p:nvSpPr>
        <p:spPr>
          <a:xfrm>
            <a:off x="4457742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5" name="Rectangle 1434"/>
          <p:cNvSpPr/>
          <p:nvPr/>
        </p:nvSpPr>
        <p:spPr>
          <a:xfrm>
            <a:off x="4605379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6" name="Rectangle 1435"/>
          <p:cNvSpPr/>
          <p:nvPr/>
        </p:nvSpPr>
        <p:spPr>
          <a:xfrm>
            <a:off x="4753016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7" name="Rectangle 1436"/>
          <p:cNvSpPr/>
          <p:nvPr/>
        </p:nvSpPr>
        <p:spPr>
          <a:xfrm>
            <a:off x="4900653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8" name="Rectangle 1437"/>
          <p:cNvSpPr/>
          <p:nvPr/>
        </p:nvSpPr>
        <p:spPr>
          <a:xfrm>
            <a:off x="5048290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9" name="Rectangle 1438"/>
          <p:cNvSpPr/>
          <p:nvPr/>
        </p:nvSpPr>
        <p:spPr>
          <a:xfrm>
            <a:off x="5195927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0" name="Rectangle 1439"/>
          <p:cNvSpPr/>
          <p:nvPr/>
        </p:nvSpPr>
        <p:spPr>
          <a:xfrm>
            <a:off x="5343564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1" name="Rectangle 1440"/>
          <p:cNvSpPr/>
          <p:nvPr/>
        </p:nvSpPr>
        <p:spPr>
          <a:xfrm>
            <a:off x="5491201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2" name="Rectangle 1441"/>
          <p:cNvSpPr/>
          <p:nvPr/>
        </p:nvSpPr>
        <p:spPr>
          <a:xfrm>
            <a:off x="5638838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3" name="Rectangle 1442"/>
          <p:cNvSpPr/>
          <p:nvPr/>
        </p:nvSpPr>
        <p:spPr>
          <a:xfrm>
            <a:off x="5786475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4" name="Rectangle 1443"/>
          <p:cNvSpPr/>
          <p:nvPr/>
        </p:nvSpPr>
        <p:spPr>
          <a:xfrm>
            <a:off x="5934112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5" name="Rectangle 1444"/>
          <p:cNvSpPr/>
          <p:nvPr/>
        </p:nvSpPr>
        <p:spPr>
          <a:xfrm>
            <a:off x="6081749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6" name="Rectangle 1445"/>
          <p:cNvSpPr/>
          <p:nvPr/>
        </p:nvSpPr>
        <p:spPr>
          <a:xfrm>
            <a:off x="6240495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7" name="Rectangle 1446"/>
          <p:cNvSpPr/>
          <p:nvPr/>
        </p:nvSpPr>
        <p:spPr>
          <a:xfrm>
            <a:off x="6388132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8" name="Rectangle 1447"/>
          <p:cNvSpPr/>
          <p:nvPr/>
        </p:nvSpPr>
        <p:spPr>
          <a:xfrm>
            <a:off x="6535769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9" name="Rectangle 1448"/>
          <p:cNvSpPr/>
          <p:nvPr/>
        </p:nvSpPr>
        <p:spPr>
          <a:xfrm>
            <a:off x="6683406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0" name="Rectangle 1449"/>
          <p:cNvSpPr/>
          <p:nvPr/>
        </p:nvSpPr>
        <p:spPr>
          <a:xfrm>
            <a:off x="6831043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1" name="Rectangle 1450"/>
          <p:cNvSpPr/>
          <p:nvPr/>
        </p:nvSpPr>
        <p:spPr>
          <a:xfrm>
            <a:off x="6978680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2" name="Rectangle 1451"/>
          <p:cNvSpPr/>
          <p:nvPr/>
        </p:nvSpPr>
        <p:spPr>
          <a:xfrm>
            <a:off x="7126317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3" name="Rectangle 1452"/>
          <p:cNvSpPr/>
          <p:nvPr/>
        </p:nvSpPr>
        <p:spPr>
          <a:xfrm>
            <a:off x="7273954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4" name="Rectangle 1453"/>
          <p:cNvSpPr/>
          <p:nvPr/>
        </p:nvSpPr>
        <p:spPr>
          <a:xfrm>
            <a:off x="7421591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5" name="Rectangle 1454"/>
          <p:cNvSpPr/>
          <p:nvPr/>
        </p:nvSpPr>
        <p:spPr>
          <a:xfrm>
            <a:off x="7569228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6" name="Rectangle 1455"/>
          <p:cNvSpPr/>
          <p:nvPr/>
        </p:nvSpPr>
        <p:spPr>
          <a:xfrm>
            <a:off x="7716865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7" name="Rectangle 1456"/>
          <p:cNvSpPr/>
          <p:nvPr/>
        </p:nvSpPr>
        <p:spPr>
          <a:xfrm>
            <a:off x="7864502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8" name="Rectangle 1457"/>
          <p:cNvSpPr/>
          <p:nvPr/>
        </p:nvSpPr>
        <p:spPr>
          <a:xfrm>
            <a:off x="8012139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9" name="Rectangle 1458"/>
          <p:cNvSpPr/>
          <p:nvPr/>
        </p:nvSpPr>
        <p:spPr>
          <a:xfrm>
            <a:off x="8159776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0" name="Rectangle 1459"/>
          <p:cNvSpPr/>
          <p:nvPr/>
        </p:nvSpPr>
        <p:spPr>
          <a:xfrm>
            <a:off x="8307413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1" name="Rectangle 1460"/>
          <p:cNvSpPr/>
          <p:nvPr/>
        </p:nvSpPr>
        <p:spPr>
          <a:xfrm>
            <a:off x="8455050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2" name="Rectangle 1461"/>
          <p:cNvSpPr/>
          <p:nvPr/>
        </p:nvSpPr>
        <p:spPr>
          <a:xfrm>
            <a:off x="8613796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3" name="Rectangle 1462"/>
          <p:cNvSpPr/>
          <p:nvPr/>
        </p:nvSpPr>
        <p:spPr>
          <a:xfrm>
            <a:off x="8761433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4" name="Rectangle 1463"/>
          <p:cNvSpPr/>
          <p:nvPr/>
        </p:nvSpPr>
        <p:spPr>
          <a:xfrm>
            <a:off x="8909070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5" name="Rectangle 1464"/>
          <p:cNvSpPr/>
          <p:nvPr/>
        </p:nvSpPr>
        <p:spPr>
          <a:xfrm>
            <a:off x="9056707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6" name="Rectangle 1465"/>
          <p:cNvSpPr/>
          <p:nvPr/>
        </p:nvSpPr>
        <p:spPr>
          <a:xfrm>
            <a:off x="9204344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7" name="Rectangle 1466"/>
          <p:cNvSpPr/>
          <p:nvPr/>
        </p:nvSpPr>
        <p:spPr>
          <a:xfrm>
            <a:off x="9351981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8" name="Rectangle 1467"/>
          <p:cNvSpPr/>
          <p:nvPr/>
        </p:nvSpPr>
        <p:spPr>
          <a:xfrm>
            <a:off x="9499618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9" name="Rectangle 1468"/>
          <p:cNvSpPr/>
          <p:nvPr/>
        </p:nvSpPr>
        <p:spPr>
          <a:xfrm>
            <a:off x="9647255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0" name="Rectangle 1469"/>
          <p:cNvSpPr/>
          <p:nvPr/>
        </p:nvSpPr>
        <p:spPr>
          <a:xfrm>
            <a:off x="9794892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1" name="Rectangle 1470"/>
          <p:cNvSpPr/>
          <p:nvPr/>
        </p:nvSpPr>
        <p:spPr>
          <a:xfrm>
            <a:off x="9942529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2" name="Rectangle 1471"/>
          <p:cNvSpPr/>
          <p:nvPr/>
        </p:nvSpPr>
        <p:spPr>
          <a:xfrm>
            <a:off x="10090166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3" name="Rectangle 1472"/>
          <p:cNvSpPr/>
          <p:nvPr/>
        </p:nvSpPr>
        <p:spPr>
          <a:xfrm>
            <a:off x="10237803" y="393814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4" name="Rectangle 1473"/>
          <p:cNvSpPr/>
          <p:nvPr/>
        </p:nvSpPr>
        <p:spPr>
          <a:xfrm>
            <a:off x="2674989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5" name="Rectangle 1474"/>
          <p:cNvSpPr/>
          <p:nvPr/>
        </p:nvSpPr>
        <p:spPr>
          <a:xfrm>
            <a:off x="2822626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6" name="Rectangle 1475"/>
          <p:cNvSpPr/>
          <p:nvPr/>
        </p:nvSpPr>
        <p:spPr>
          <a:xfrm>
            <a:off x="2970263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7" name="Rectangle 1476"/>
          <p:cNvSpPr/>
          <p:nvPr/>
        </p:nvSpPr>
        <p:spPr>
          <a:xfrm>
            <a:off x="3117900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8" name="Rectangle 1477"/>
          <p:cNvSpPr/>
          <p:nvPr/>
        </p:nvSpPr>
        <p:spPr>
          <a:xfrm>
            <a:off x="3265537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9" name="Rectangle 1478"/>
          <p:cNvSpPr/>
          <p:nvPr/>
        </p:nvSpPr>
        <p:spPr>
          <a:xfrm>
            <a:off x="3413174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0" name="Rectangle 1479"/>
          <p:cNvSpPr/>
          <p:nvPr/>
        </p:nvSpPr>
        <p:spPr>
          <a:xfrm>
            <a:off x="3560811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1" name="Rectangle 1480"/>
          <p:cNvSpPr/>
          <p:nvPr/>
        </p:nvSpPr>
        <p:spPr>
          <a:xfrm>
            <a:off x="3708448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2" name="Rectangle 1481"/>
          <p:cNvSpPr/>
          <p:nvPr/>
        </p:nvSpPr>
        <p:spPr>
          <a:xfrm>
            <a:off x="3867194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3" name="Rectangle 1482"/>
          <p:cNvSpPr/>
          <p:nvPr/>
        </p:nvSpPr>
        <p:spPr>
          <a:xfrm>
            <a:off x="4014831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4" name="Rectangle 1483"/>
          <p:cNvSpPr/>
          <p:nvPr/>
        </p:nvSpPr>
        <p:spPr>
          <a:xfrm>
            <a:off x="4162468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5" name="Rectangle 1484"/>
          <p:cNvSpPr/>
          <p:nvPr/>
        </p:nvSpPr>
        <p:spPr>
          <a:xfrm>
            <a:off x="4310105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6" name="Rectangle 1485"/>
          <p:cNvSpPr/>
          <p:nvPr/>
        </p:nvSpPr>
        <p:spPr>
          <a:xfrm>
            <a:off x="4457742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7" name="Rectangle 1486"/>
          <p:cNvSpPr/>
          <p:nvPr/>
        </p:nvSpPr>
        <p:spPr>
          <a:xfrm>
            <a:off x="4605379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8" name="Rectangle 1487"/>
          <p:cNvSpPr/>
          <p:nvPr/>
        </p:nvSpPr>
        <p:spPr>
          <a:xfrm>
            <a:off x="4753016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9" name="Rectangle 1488"/>
          <p:cNvSpPr/>
          <p:nvPr/>
        </p:nvSpPr>
        <p:spPr>
          <a:xfrm>
            <a:off x="4900653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0" name="Rectangle 1489"/>
          <p:cNvSpPr/>
          <p:nvPr/>
        </p:nvSpPr>
        <p:spPr>
          <a:xfrm>
            <a:off x="5048290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1" name="Rectangle 1490"/>
          <p:cNvSpPr/>
          <p:nvPr/>
        </p:nvSpPr>
        <p:spPr>
          <a:xfrm>
            <a:off x="5195927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2" name="Rectangle 1491"/>
          <p:cNvSpPr/>
          <p:nvPr/>
        </p:nvSpPr>
        <p:spPr>
          <a:xfrm>
            <a:off x="5343564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3" name="Rectangle 1492"/>
          <p:cNvSpPr/>
          <p:nvPr/>
        </p:nvSpPr>
        <p:spPr>
          <a:xfrm>
            <a:off x="5491201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4" name="Rectangle 1493"/>
          <p:cNvSpPr/>
          <p:nvPr/>
        </p:nvSpPr>
        <p:spPr>
          <a:xfrm>
            <a:off x="5638838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5" name="Rectangle 1494"/>
          <p:cNvSpPr/>
          <p:nvPr/>
        </p:nvSpPr>
        <p:spPr>
          <a:xfrm>
            <a:off x="5786475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6" name="Rectangle 1495"/>
          <p:cNvSpPr/>
          <p:nvPr/>
        </p:nvSpPr>
        <p:spPr>
          <a:xfrm>
            <a:off x="5934112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7" name="Rectangle 1496"/>
          <p:cNvSpPr/>
          <p:nvPr/>
        </p:nvSpPr>
        <p:spPr>
          <a:xfrm>
            <a:off x="6081749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8" name="Rectangle 1497"/>
          <p:cNvSpPr/>
          <p:nvPr/>
        </p:nvSpPr>
        <p:spPr>
          <a:xfrm>
            <a:off x="6240495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9" name="Rectangle 1498"/>
          <p:cNvSpPr/>
          <p:nvPr/>
        </p:nvSpPr>
        <p:spPr>
          <a:xfrm>
            <a:off x="6388132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0" name="Rectangle 1499"/>
          <p:cNvSpPr/>
          <p:nvPr/>
        </p:nvSpPr>
        <p:spPr>
          <a:xfrm>
            <a:off x="6535769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1" name="Rectangle 1500"/>
          <p:cNvSpPr/>
          <p:nvPr/>
        </p:nvSpPr>
        <p:spPr>
          <a:xfrm>
            <a:off x="6683406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2" name="Rectangle 1501"/>
          <p:cNvSpPr/>
          <p:nvPr/>
        </p:nvSpPr>
        <p:spPr>
          <a:xfrm>
            <a:off x="6831043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3" name="Rectangle 1502"/>
          <p:cNvSpPr/>
          <p:nvPr/>
        </p:nvSpPr>
        <p:spPr>
          <a:xfrm>
            <a:off x="6978680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4" name="Rectangle 1503"/>
          <p:cNvSpPr/>
          <p:nvPr/>
        </p:nvSpPr>
        <p:spPr>
          <a:xfrm>
            <a:off x="7126317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5" name="Rectangle 1504"/>
          <p:cNvSpPr/>
          <p:nvPr/>
        </p:nvSpPr>
        <p:spPr>
          <a:xfrm>
            <a:off x="7273954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6" name="Rectangle 1505"/>
          <p:cNvSpPr/>
          <p:nvPr/>
        </p:nvSpPr>
        <p:spPr>
          <a:xfrm>
            <a:off x="7421591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7" name="Rectangle 1506"/>
          <p:cNvSpPr/>
          <p:nvPr/>
        </p:nvSpPr>
        <p:spPr>
          <a:xfrm>
            <a:off x="7569228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8" name="Rectangle 1507"/>
          <p:cNvSpPr/>
          <p:nvPr/>
        </p:nvSpPr>
        <p:spPr>
          <a:xfrm>
            <a:off x="7716865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9" name="Rectangle 1508"/>
          <p:cNvSpPr/>
          <p:nvPr/>
        </p:nvSpPr>
        <p:spPr>
          <a:xfrm>
            <a:off x="7864502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0" name="Rectangle 1509"/>
          <p:cNvSpPr/>
          <p:nvPr/>
        </p:nvSpPr>
        <p:spPr>
          <a:xfrm>
            <a:off x="8012139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1" name="Rectangle 1510"/>
          <p:cNvSpPr/>
          <p:nvPr/>
        </p:nvSpPr>
        <p:spPr>
          <a:xfrm>
            <a:off x="8159776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2" name="Rectangle 1511"/>
          <p:cNvSpPr/>
          <p:nvPr/>
        </p:nvSpPr>
        <p:spPr>
          <a:xfrm>
            <a:off x="8307413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3" name="Rectangle 1512"/>
          <p:cNvSpPr/>
          <p:nvPr/>
        </p:nvSpPr>
        <p:spPr>
          <a:xfrm>
            <a:off x="8455050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4" name="Rectangle 1513"/>
          <p:cNvSpPr/>
          <p:nvPr/>
        </p:nvSpPr>
        <p:spPr>
          <a:xfrm>
            <a:off x="8613796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5" name="Rectangle 1514"/>
          <p:cNvSpPr/>
          <p:nvPr/>
        </p:nvSpPr>
        <p:spPr>
          <a:xfrm>
            <a:off x="8761433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6" name="Rectangle 1515"/>
          <p:cNvSpPr/>
          <p:nvPr/>
        </p:nvSpPr>
        <p:spPr>
          <a:xfrm>
            <a:off x="8909070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7" name="Rectangle 1516"/>
          <p:cNvSpPr/>
          <p:nvPr/>
        </p:nvSpPr>
        <p:spPr>
          <a:xfrm>
            <a:off x="9056707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8" name="Rectangle 1517"/>
          <p:cNvSpPr/>
          <p:nvPr/>
        </p:nvSpPr>
        <p:spPr>
          <a:xfrm>
            <a:off x="9204344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9" name="Rectangle 1518"/>
          <p:cNvSpPr/>
          <p:nvPr/>
        </p:nvSpPr>
        <p:spPr>
          <a:xfrm>
            <a:off x="9351981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0" name="Rectangle 1519"/>
          <p:cNvSpPr/>
          <p:nvPr/>
        </p:nvSpPr>
        <p:spPr>
          <a:xfrm>
            <a:off x="9499618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1" name="Rectangle 1520"/>
          <p:cNvSpPr/>
          <p:nvPr/>
        </p:nvSpPr>
        <p:spPr>
          <a:xfrm>
            <a:off x="9647255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2" name="Rectangle 1521"/>
          <p:cNvSpPr/>
          <p:nvPr/>
        </p:nvSpPr>
        <p:spPr>
          <a:xfrm>
            <a:off x="9794892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3" name="Rectangle 1522"/>
          <p:cNvSpPr/>
          <p:nvPr/>
        </p:nvSpPr>
        <p:spPr>
          <a:xfrm>
            <a:off x="9942529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4" name="Rectangle 1523"/>
          <p:cNvSpPr/>
          <p:nvPr/>
        </p:nvSpPr>
        <p:spPr>
          <a:xfrm>
            <a:off x="10090166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5" name="Rectangle 1524"/>
          <p:cNvSpPr/>
          <p:nvPr/>
        </p:nvSpPr>
        <p:spPr>
          <a:xfrm>
            <a:off x="10237803" y="407471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6" name="Rectangle 1525"/>
          <p:cNvSpPr/>
          <p:nvPr/>
        </p:nvSpPr>
        <p:spPr>
          <a:xfrm>
            <a:off x="2674989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7" name="Rectangle 1526"/>
          <p:cNvSpPr/>
          <p:nvPr/>
        </p:nvSpPr>
        <p:spPr>
          <a:xfrm>
            <a:off x="2822626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8" name="Rectangle 1527"/>
          <p:cNvSpPr/>
          <p:nvPr/>
        </p:nvSpPr>
        <p:spPr>
          <a:xfrm>
            <a:off x="2970263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9" name="Rectangle 1528"/>
          <p:cNvSpPr/>
          <p:nvPr/>
        </p:nvSpPr>
        <p:spPr>
          <a:xfrm>
            <a:off x="3117900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0" name="Rectangle 1529"/>
          <p:cNvSpPr/>
          <p:nvPr/>
        </p:nvSpPr>
        <p:spPr>
          <a:xfrm>
            <a:off x="3265537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1" name="Rectangle 1530"/>
          <p:cNvSpPr/>
          <p:nvPr/>
        </p:nvSpPr>
        <p:spPr>
          <a:xfrm>
            <a:off x="3413174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2" name="Rectangle 1531"/>
          <p:cNvSpPr/>
          <p:nvPr/>
        </p:nvSpPr>
        <p:spPr>
          <a:xfrm>
            <a:off x="3560811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3" name="Rectangle 1532"/>
          <p:cNvSpPr/>
          <p:nvPr/>
        </p:nvSpPr>
        <p:spPr>
          <a:xfrm>
            <a:off x="3708448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4" name="Rectangle 1533"/>
          <p:cNvSpPr/>
          <p:nvPr/>
        </p:nvSpPr>
        <p:spPr>
          <a:xfrm>
            <a:off x="3867194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5" name="Rectangle 1534"/>
          <p:cNvSpPr/>
          <p:nvPr/>
        </p:nvSpPr>
        <p:spPr>
          <a:xfrm>
            <a:off x="4014831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6" name="Rectangle 1535"/>
          <p:cNvSpPr/>
          <p:nvPr/>
        </p:nvSpPr>
        <p:spPr>
          <a:xfrm>
            <a:off x="4162468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7" name="Rectangle 1536"/>
          <p:cNvSpPr/>
          <p:nvPr/>
        </p:nvSpPr>
        <p:spPr>
          <a:xfrm>
            <a:off x="4310105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8" name="Rectangle 1537"/>
          <p:cNvSpPr/>
          <p:nvPr/>
        </p:nvSpPr>
        <p:spPr>
          <a:xfrm>
            <a:off x="4457742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9" name="Rectangle 1538"/>
          <p:cNvSpPr/>
          <p:nvPr/>
        </p:nvSpPr>
        <p:spPr>
          <a:xfrm>
            <a:off x="4605379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0" name="Rectangle 1539"/>
          <p:cNvSpPr/>
          <p:nvPr/>
        </p:nvSpPr>
        <p:spPr>
          <a:xfrm>
            <a:off x="4753016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1" name="Rectangle 1540"/>
          <p:cNvSpPr/>
          <p:nvPr/>
        </p:nvSpPr>
        <p:spPr>
          <a:xfrm>
            <a:off x="4900653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2" name="Rectangle 1541"/>
          <p:cNvSpPr/>
          <p:nvPr/>
        </p:nvSpPr>
        <p:spPr>
          <a:xfrm>
            <a:off x="5048290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3" name="Rectangle 1542"/>
          <p:cNvSpPr/>
          <p:nvPr/>
        </p:nvSpPr>
        <p:spPr>
          <a:xfrm>
            <a:off x="5195927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4" name="Rectangle 1543"/>
          <p:cNvSpPr/>
          <p:nvPr/>
        </p:nvSpPr>
        <p:spPr>
          <a:xfrm>
            <a:off x="5343564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5" name="Rectangle 1544"/>
          <p:cNvSpPr/>
          <p:nvPr/>
        </p:nvSpPr>
        <p:spPr>
          <a:xfrm>
            <a:off x="5491201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6" name="Rectangle 1545"/>
          <p:cNvSpPr/>
          <p:nvPr/>
        </p:nvSpPr>
        <p:spPr>
          <a:xfrm>
            <a:off x="5638838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7" name="Rectangle 1546"/>
          <p:cNvSpPr/>
          <p:nvPr/>
        </p:nvSpPr>
        <p:spPr>
          <a:xfrm>
            <a:off x="5786475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8" name="Rectangle 1547"/>
          <p:cNvSpPr/>
          <p:nvPr/>
        </p:nvSpPr>
        <p:spPr>
          <a:xfrm>
            <a:off x="5934112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9" name="Rectangle 1548"/>
          <p:cNvSpPr/>
          <p:nvPr/>
        </p:nvSpPr>
        <p:spPr>
          <a:xfrm>
            <a:off x="6081749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0" name="Rectangle 1549"/>
          <p:cNvSpPr/>
          <p:nvPr/>
        </p:nvSpPr>
        <p:spPr>
          <a:xfrm>
            <a:off x="6240495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1" name="Rectangle 1550"/>
          <p:cNvSpPr/>
          <p:nvPr/>
        </p:nvSpPr>
        <p:spPr>
          <a:xfrm>
            <a:off x="6388132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2" name="Rectangle 1551"/>
          <p:cNvSpPr/>
          <p:nvPr/>
        </p:nvSpPr>
        <p:spPr>
          <a:xfrm>
            <a:off x="6535769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3" name="Rectangle 1552"/>
          <p:cNvSpPr/>
          <p:nvPr/>
        </p:nvSpPr>
        <p:spPr>
          <a:xfrm>
            <a:off x="6683406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4" name="Rectangle 1553"/>
          <p:cNvSpPr/>
          <p:nvPr/>
        </p:nvSpPr>
        <p:spPr>
          <a:xfrm>
            <a:off x="6831043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5" name="Rectangle 1554"/>
          <p:cNvSpPr/>
          <p:nvPr/>
        </p:nvSpPr>
        <p:spPr>
          <a:xfrm>
            <a:off x="6978680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6" name="Rectangle 1555"/>
          <p:cNvSpPr/>
          <p:nvPr/>
        </p:nvSpPr>
        <p:spPr>
          <a:xfrm>
            <a:off x="7126317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7" name="Rectangle 1556"/>
          <p:cNvSpPr/>
          <p:nvPr/>
        </p:nvSpPr>
        <p:spPr>
          <a:xfrm>
            <a:off x="7273954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8" name="Rectangle 1557"/>
          <p:cNvSpPr/>
          <p:nvPr/>
        </p:nvSpPr>
        <p:spPr>
          <a:xfrm>
            <a:off x="7421591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9" name="Rectangle 1558"/>
          <p:cNvSpPr/>
          <p:nvPr/>
        </p:nvSpPr>
        <p:spPr>
          <a:xfrm>
            <a:off x="7569228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0" name="Rectangle 1559"/>
          <p:cNvSpPr/>
          <p:nvPr/>
        </p:nvSpPr>
        <p:spPr>
          <a:xfrm>
            <a:off x="7716865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1" name="Rectangle 1560"/>
          <p:cNvSpPr/>
          <p:nvPr/>
        </p:nvSpPr>
        <p:spPr>
          <a:xfrm>
            <a:off x="7864502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2" name="Rectangle 1561"/>
          <p:cNvSpPr/>
          <p:nvPr/>
        </p:nvSpPr>
        <p:spPr>
          <a:xfrm>
            <a:off x="8012139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3" name="Rectangle 1562"/>
          <p:cNvSpPr/>
          <p:nvPr/>
        </p:nvSpPr>
        <p:spPr>
          <a:xfrm>
            <a:off x="8159776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4" name="Rectangle 1563"/>
          <p:cNvSpPr/>
          <p:nvPr/>
        </p:nvSpPr>
        <p:spPr>
          <a:xfrm>
            <a:off x="8307413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5" name="Rectangle 1564"/>
          <p:cNvSpPr/>
          <p:nvPr/>
        </p:nvSpPr>
        <p:spPr>
          <a:xfrm>
            <a:off x="8455050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6" name="Rectangle 1565"/>
          <p:cNvSpPr/>
          <p:nvPr/>
        </p:nvSpPr>
        <p:spPr>
          <a:xfrm>
            <a:off x="8613796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7" name="Rectangle 1566"/>
          <p:cNvSpPr/>
          <p:nvPr/>
        </p:nvSpPr>
        <p:spPr>
          <a:xfrm>
            <a:off x="8761433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8" name="Rectangle 1567"/>
          <p:cNvSpPr/>
          <p:nvPr/>
        </p:nvSpPr>
        <p:spPr>
          <a:xfrm>
            <a:off x="8909070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9" name="Rectangle 1568"/>
          <p:cNvSpPr/>
          <p:nvPr/>
        </p:nvSpPr>
        <p:spPr>
          <a:xfrm>
            <a:off x="9056707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0" name="Rectangle 1569"/>
          <p:cNvSpPr/>
          <p:nvPr/>
        </p:nvSpPr>
        <p:spPr>
          <a:xfrm>
            <a:off x="9204344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1" name="Rectangle 1570"/>
          <p:cNvSpPr/>
          <p:nvPr/>
        </p:nvSpPr>
        <p:spPr>
          <a:xfrm>
            <a:off x="9351981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2" name="Rectangle 1571"/>
          <p:cNvSpPr/>
          <p:nvPr/>
        </p:nvSpPr>
        <p:spPr>
          <a:xfrm>
            <a:off x="9499618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3" name="Rectangle 1572"/>
          <p:cNvSpPr/>
          <p:nvPr/>
        </p:nvSpPr>
        <p:spPr>
          <a:xfrm>
            <a:off x="9647255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4" name="Rectangle 1573"/>
          <p:cNvSpPr/>
          <p:nvPr/>
        </p:nvSpPr>
        <p:spPr>
          <a:xfrm>
            <a:off x="9794892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5" name="Rectangle 1574"/>
          <p:cNvSpPr/>
          <p:nvPr/>
        </p:nvSpPr>
        <p:spPr>
          <a:xfrm>
            <a:off x="9942529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6" name="Rectangle 1575"/>
          <p:cNvSpPr/>
          <p:nvPr/>
        </p:nvSpPr>
        <p:spPr>
          <a:xfrm>
            <a:off x="10090166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7" name="Rectangle 1576"/>
          <p:cNvSpPr/>
          <p:nvPr/>
        </p:nvSpPr>
        <p:spPr>
          <a:xfrm>
            <a:off x="10237803" y="421129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8" name="Rectangle 1577"/>
          <p:cNvSpPr/>
          <p:nvPr/>
        </p:nvSpPr>
        <p:spPr>
          <a:xfrm>
            <a:off x="2674989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9" name="Rectangle 1578"/>
          <p:cNvSpPr/>
          <p:nvPr/>
        </p:nvSpPr>
        <p:spPr>
          <a:xfrm>
            <a:off x="2822626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0" name="Rectangle 1579"/>
          <p:cNvSpPr/>
          <p:nvPr/>
        </p:nvSpPr>
        <p:spPr>
          <a:xfrm>
            <a:off x="2970263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1" name="Rectangle 1580"/>
          <p:cNvSpPr/>
          <p:nvPr/>
        </p:nvSpPr>
        <p:spPr>
          <a:xfrm>
            <a:off x="3117900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2" name="Rectangle 1581"/>
          <p:cNvSpPr/>
          <p:nvPr/>
        </p:nvSpPr>
        <p:spPr>
          <a:xfrm>
            <a:off x="3265537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3" name="Rectangle 1582"/>
          <p:cNvSpPr/>
          <p:nvPr/>
        </p:nvSpPr>
        <p:spPr>
          <a:xfrm>
            <a:off x="3413174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4" name="Rectangle 1583"/>
          <p:cNvSpPr/>
          <p:nvPr/>
        </p:nvSpPr>
        <p:spPr>
          <a:xfrm>
            <a:off x="3560811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5" name="Rectangle 1584"/>
          <p:cNvSpPr/>
          <p:nvPr/>
        </p:nvSpPr>
        <p:spPr>
          <a:xfrm>
            <a:off x="3708448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6" name="Rectangle 1585"/>
          <p:cNvSpPr/>
          <p:nvPr/>
        </p:nvSpPr>
        <p:spPr>
          <a:xfrm>
            <a:off x="3867194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7" name="Rectangle 1586"/>
          <p:cNvSpPr/>
          <p:nvPr/>
        </p:nvSpPr>
        <p:spPr>
          <a:xfrm>
            <a:off x="4014831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8" name="Rectangle 1587"/>
          <p:cNvSpPr/>
          <p:nvPr/>
        </p:nvSpPr>
        <p:spPr>
          <a:xfrm>
            <a:off x="4162468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9" name="Rectangle 1588"/>
          <p:cNvSpPr/>
          <p:nvPr/>
        </p:nvSpPr>
        <p:spPr>
          <a:xfrm>
            <a:off x="4310105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0" name="Rectangle 1589"/>
          <p:cNvSpPr/>
          <p:nvPr/>
        </p:nvSpPr>
        <p:spPr>
          <a:xfrm>
            <a:off x="4457742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1" name="Rectangle 1590"/>
          <p:cNvSpPr/>
          <p:nvPr/>
        </p:nvSpPr>
        <p:spPr>
          <a:xfrm>
            <a:off x="4605379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2" name="Rectangle 1591"/>
          <p:cNvSpPr/>
          <p:nvPr/>
        </p:nvSpPr>
        <p:spPr>
          <a:xfrm>
            <a:off x="4753016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3" name="Rectangle 1592"/>
          <p:cNvSpPr/>
          <p:nvPr/>
        </p:nvSpPr>
        <p:spPr>
          <a:xfrm>
            <a:off x="4900653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4" name="Rectangle 1593"/>
          <p:cNvSpPr/>
          <p:nvPr/>
        </p:nvSpPr>
        <p:spPr>
          <a:xfrm>
            <a:off x="5048290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5" name="Rectangle 1594"/>
          <p:cNvSpPr/>
          <p:nvPr/>
        </p:nvSpPr>
        <p:spPr>
          <a:xfrm>
            <a:off x="5195927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6" name="Rectangle 1595"/>
          <p:cNvSpPr/>
          <p:nvPr/>
        </p:nvSpPr>
        <p:spPr>
          <a:xfrm>
            <a:off x="5343564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7" name="Rectangle 1596"/>
          <p:cNvSpPr/>
          <p:nvPr/>
        </p:nvSpPr>
        <p:spPr>
          <a:xfrm>
            <a:off x="5491201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8" name="Rectangle 1597"/>
          <p:cNvSpPr/>
          <p:nvPr/>
        </p:nvSpPr>
        <p:spPr>
          <a:xfrm>
            <a:off x="5638838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9" name="Rectangle 1598"/>
          <p:cNvSpPr/>
          <p:nvPr/>
        </p:nvSpPr>
        <p:spPr>
          <a:xfrm>
            <a:off x="5786475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0" name="Rectangle 1599"/>
          <p:cNvSpPr/>
          <p:nvPr/>
        </p:nvSpPr>
        <p:spPr>
          <a:xfrm>
            <a:off x="5934112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1" name="Rectangle 1600"/>
          <p:cNvSpPr/>
          <p:nvPr/>
        </p:nvSpPr>
        <p:spPr>
          <a:xfrm>
            <a:off x="6081749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2" name="Rectangle 1601"/>
          <p:cNvSpPr/>
          <p:nvPr/>
        </p:nvSpPr>
        <p:spPr>
          <a:xfrm>
            <a:off x="6240495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3" name="Rectangle 1602"/>
          <p:cNvSpPr/>
          <p:nvPr/>
        </p:nvSpPr>
        <p:spPr>
          <a:xfrm>
            <a:off x="6388132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4" name="Rectangle 1603"/>
          <p:cNvSpPr/>
          <p:nvPr/>
        </p:nvSpPr>
        <p:spPr>
          <a:xfrm>
            <a:off x="6535769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5" name="Rectangle 1604"/>
          <p:cNvSpPr/>
          <p:nvPr/>
        </p:nvSpPr>
        <p:spPr>
          <a:xfrm>
            <a:off x="6683406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6" name="Rectangle 1605"/>
          <p:cNvSpPr/>
          <p:nvPr/>
        </p:nvSpPr>
        <p:spPr>
          <a:xfrm>
            <a:off x="6831043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7" name="Rectangle 1606"/>
          <p:cNvSpPr/>
          <p:nvPr/>
        </p:nvSpPr>
        <p:spPr>
          <a:xfrm>
            <a:off x="6978680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8" name="Rectangle 1607"/>
          <p:cNvSpPr/>
          <p:nvPr/>
        </p:nvSpPr>
        <p:spPr>
          <a:xfrm>
            <a:off x="7126317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9" name="Rectangle 1608"/>
          <p:cNvSpPr/>
          <p:nvPr/>
        </p:nvSpPr>
        <p:spPr>
          <a:xfrm>
            <a:off x="7273954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0" name="Rectangle 1609"/>
          <p:cNvSpPr/>
          <p:nvPr/>
        </p:nvSpPr>
        <p:spPr>
          <a:xfrm>
            <a:off x="7421591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1" name="Rectangle 1610"/>
          <p:cNvSpPr/>
          <p:nvPr/>
        </p:nvSpPr>
        <p:spPr>
          <a:xfrm>
            <a:off x="7569228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2" name="Rectangle 1611"/>
          <p:cNvSpPr/>
          <p:nvPr/>
        </p:nvSpPr>
        <p:spPr>
          <a:xfrm>
            <a:off x="7716865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3" name="Rectangle 1612"/>
          <p:cNvSpPr/>
          <p:nvPr/>
        </p:nvSpPr>
        <p:spPr>
          <a:xfrm>
            <a:off x="7864502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4" name="Rectangle 1613"/>
          <p:cNvSpPr/>
          <p:nvPr/>
        </p:nvSpPr>
        <p:spPr>
          <a:xfrm>
            <a:off x="8012139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5" name="Rectangle 1614"/>
          <p:cNvSpPr/>
          <p:nvPr/>
        </p:nvSpPr>
        <p:spPr>
          <a:xfrm>
            <a:off x="8159776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6" name="Rectangle 1615"/>
          <p:cNvSpPr/>
          <p:nvPr/>
        </p:nvSpPr>
        <p:spPr>
          <a:xfrm>
            <a:off x="8307413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7" name="Rectangle 1616"/>
          <p:cNvSpPr/>
          <p:nvPr/>
        </p:nvSpPr>
        <p:spPr>
          <a:xfrm>
            <a:off x="8455050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8" name="Rectangle 1617"/>
          <p:cNvSpPr/>
          <p:nvPr/>
        </p:nvSpPr>
        <p:spPr>
          <a:xfrm>
            <a:off x="8613796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9" name="Rectangle 1618"/>
          <p:cNvSpPr/>
          <p:nvPr/>
        </p:nvSpPr>
        <p:spPr>
          <a:xfrm>
            <a:off x="8761433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20" name="Rectangle 1619"/>
          <p:cNvSpPr/>
          <p:nvPr/>
        </p:nvSpPr>
        <p:spPr>
          <a:xfrm>
            <a:off x="8909070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21" name="Rectangle 1620"/>
          <p:cNvSpPr/>
          <p:nvPr/>
        </p:nvSpPr>
        <p:spPr>
          <a:xfrm>
            <a:off x="9056707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22" name="Rectangle 1621"/>
          <p:cNvSpPr/>
          <p:nvPr/>
        </p:nvSpPr>
        <p:spPr>
          <a:xfrm>
            <a:off x="9204344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23" name="Rectangle 1622"/>
          <p:cNvSpPr/>
          <p:nvPr/>
        </p:nvSpPr>
        <p:spPr>
          <a:xfrm>
            <a:off x="9351981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24" name="Rectangle 1623"/>
          <p:cNvSpPr/>
          <p:nvPr/>
        </p:nvSpPr>
        <p:spPr>
          <a:xfrm>
            <a:off x="9499618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25" name="Rectangle 1624"/>
          <p:cNvSpPr/>
          <p:nvPr/>
        </p:nvSpPr>
        <p:spPr>
          <a:xfrm>
            <a:off x="9647255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26" name="Rectangle 1625"/>
          <p:cNvSpPr/>
          <p:nvPr/>
        </p:nvSpPr>
        <p:spPr>
          <a:xfrm>
            <a:off x="9794892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27" name="Rectangle 1626"/>
          <p:cNvSpPr/>
          <p:nvPr/>
        </p:nvSpPr>
        <p:spPr>
          <a:xfrm>
            <a:off x="9942529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28" name="Rectangle 1627"/>
          <p:cNvSpPr/>
          <p:nvPr/>
        </p:nvSpPr>
        <p:spPr>
          <a:xfrm>
            <a:off x="10090166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29" name="Rectangle 1628"/>
          <p:cNvSpPr/>
          <p:nvPr/>
        </p:nvSpPr>
        <p:spPr>
          <a:xfrm>
            <a:off x="10237803" y="434817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30" name="Rectangle 1629"/>
          <p:cNvSpPr/>
          <p:nvPr/>
        </p:nvSpPr>
        <p:spPr>
          <a:xfrm>
            <a:off x="2674989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31" name="Rectangle 1630"/>
          <p:cNvSpPr/>
          <p:nvPr/>
        </p:nvSpPr>
        <p:spPr>
          <a:xfrm>
            <a:off x="2822626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32" name="Rectangle 1631"/>
          <p:cNvSpPr/>
          <p:nvPr/>
        </p:nvSpPr>
        <p:spPr>
          <a:xfrm>
            <a:off x="2970263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33" name="Rectangle 1632"/>
          <p:cNvSpPr/>
          <p:nvPr/>
        </p:nvSpPr>
        <p:spPr>
          <a:xfrm>
            <a:off x="3117900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34" name="Rectangle 1633"/>
          <p:cNvSpPr/>
          <p:nvPr/>
        </p:nvSpPr>
        <p:spPr>
          <a:xfrm>
            <a:off x="3265537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35" name="Rectangle 1634"/>
          <p:cNvSpPr/>
          <p:nvPr/>
        </p:nvSpPr>
        <p:spPr>
          <a:xfrm>
            <a:off x="3413174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36" name="Rectangle 1635"/>
          <p:cNvSpPr/>
          <p:nvPr/>
        </p:nvSpPr>
        <p:spPr>
          <a:xfrm>
            <a:off x="3560811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37" name="Rectangle 1636"/>
          <p:cNvSpPr/>
          <p:nvPr/>
        </p:nvSpPr>
        <p:spPr>
          <a:xfrm>
            <a:off x="3708448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38" name="Rectangle 1637"/>
          <p:cNvSpPr/>
          <p:nvPr/>
        </p:nvSpPr>
        <p:spPr>
          <a:xfrm>
            <a:off x="3867194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39" name="Rectangle 1638"/>
          <p:cNvSpPr/>
          <p:nvPr/>
        </p:nvSpPr>
        <p:spPr>
          <a:xfrm>
            <a:off x="4014831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40" name="Rectangle 1639"/>
          <p:cNvSpPr/>
          <p:nvPr/>
        </p:nvSpPr>
        <p:spPr>
          <a:xfrm>
            <a:off x="4162468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41" name="Rectangle 1640"/>
          <p:cNvSpPr/>
          <p:nvPr/>
        </p:nvSpPr>
        <p:spPr>
          <a:xfrm>
            <a:off x="4310105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42" name="Rectangle 1641"/>
          <p:cNvSpPr/>
          <p:nvPr/>
        </p:nvSpPr>
        <p:spPr>
          <a:xfrm>
            <a:off x="4457742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43" name="Rectangle 1642"/>
          <p:cNvSpPr/>
          <p:nvPr/>
        </p:nvSpPr>
        <p:spPr>
          <a:xfrm>
            <a:off x="4605379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44" name="Rectangle 1643"/>
          <p:cNvSpPr/>
          <p:nvPr/>
        </p:nvSpPr>
        <p:spPr>
          <a:xfrm>
            <a:off x="4753016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45" name="Rectangle 1644"/>
          <p:cNvSpPr/>
          <p:nvPr/>
        </p:nvSpPr>
        <p:spPr>
          <a:xfrm>
            <a:off x="4900653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46" name="Rectangle 1645"/>
          <p:cNvSpPr/>
          <p:nvPr/>
        </p:nvSpPr>
        <p:spPr>
          <a:xfrm>
            <a:off x="5048290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47" name="Rectangle 1646"/>
          <p:cNvSpPr/>
          <p:nvPr/>
        </p:nvSpPr>
        <p:spPr>
          <a:xfrm>
            <a:off x="5195927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48" name="Rectangle 1647"/>
          <p:cNvSpPr/>
          <p:nvPr/>
        </p:nvSpPr>
        <p:spPr>
          <a:xfrm>
            <a:off x="5343564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49" name="Rectangle 1648"/>
          <p:cNvSpPr/>
          <p:nvPr/>
        </p:nvSpPr>
        <p:spPr>
          <a:xfrm>
            <a:off x="5491201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50" name="Rectangle 1649"/>
          <p:cNvSpPr/>
          <p:nvPr/>
        </p:nvSpPr>
        <p:spPr>
          <a:xfrm>
            <a:off x="5638838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51" name="Rectangle 1650"/>
          <p:cNvSpPr/>
          <p:nvPr/>
        </p:nvSpPr>
        <p:spPr>
          <a:xfrm>
            <a:off x="5786475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52" name="Rectangle 1651"/>
          <p:cNvSpPr/>
          <p:nvPr/>
        </p:nvSpPr>
        <p:spPr>
          <a:xfrm>
            <a:off x="5934112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53" name="Rectangle 1652"/>
          <p:cNvSpPr/>
          <p:nvPr/>
        </p:nvSpPr>
        <p:spPr>
          <a:xfrm>
            <a:off x="6081749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54" name="Rectangle 1653"/>
          <p:cNvSpPr/>
          <p:nvPr/>
        </p:nvSpPr>
        <p:spPr>
          <a:xfrm>
            <a:off x="6240495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55" name="Rectangle 1654"/>
          <p:cNvSpPr/>
          <p:nvPr/>
        </p:nvSpPr>
        <p:spPr>
          <a:xfrm>
            <a:off x="6388132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56" name="Rectangle 1655"/>
          <p:cNvSpPr/>
          <p:nvPr/>
        </p:nvSpPr>
        <p:spPr>
          <a:xfrm>
            <a:off x="6535769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57" name="Rectangle 1656"/>
          <p:cNvSpPr/>
          <p:nvPr/>
        </p:nvSpPr>
        <p:spPr>
          <a:xfrm>
            <a:off x="6683406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58" name="Rectangle 1657"/>
          <p:cNvSpPr/>
          <p:nvPr/>
        </p:nvSpPr>
        <p:spPr>
          <a:xfrm>
            <a:off x="6831043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59" name="Rectangle 1658"/>
          <p:cNvSpPr/>
          <p:nvPr/>
        </p:nvSpPr>
        <p:spPr>
          <a:xfrm>
            <a:off x="6978680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0" name="Rectangle 1659"/>
          <p:cNvSpPr/>
          <p:nvPr/>
        </p:nvSpPr>
        <p:spPr>
          <a:xfrm>
            <a:off x="7126317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1" name="Rectangle 1660"/>
          <p:cNvSpPr/>
          <p:nvPr/>
        </p:nvSpPr>
        <p:spPr>
          <a:xfrm>
            <a:off x="7273954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2" name="Rectangle 1661"/>
          <p:cNvSpPr/>
          <p:nvPr/>
        </p:nvSpPr>
        <p:spPr>
          <a:xfrm>
            <a:off x="7421591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3" name="Rectangle 1662"/>
          <p:cNvSpPr/>
          <p:nvPr/>
        </p:nvSpPr>
        <p:spPr>
          <a:xfrm>
            <a:off x="7569228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4" name="Rectangle 1663"/>
          <p:cNvSpPr/>
          <p:nvPr/>
        </p:nvSpPr>
        <p:spPr>
          <a:xfrm>
            <a:off x="7716865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5" name="Rectangle 1664"/>
          <p:cNvSpPr/>
          <p:nvPr/>
        </p:nvSpPr>
        <p:spPr>
          <a:xfrm>
            <a:off x="7864502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6" name="Rectangle 1665"/>
          <p:cNvSpPr/>
          <p:nvPr/>
        </p:nvSpPr>
        <p:spPr>
          <a:xfrm>
            <a:off x="8012139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7" name="Rectangle 1666"/>
          <p:cNvSpPr/>
          <p:nvPr/>
        </p:nvSpPr>
        <p:spPr>
          <a:xfrm>
            <a:off x="8159776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8" name="Rectangle 1667"/>
          <p:cNvSpPr/>
          <p:nvPr/>
        </p:nvSpPr>
        <p:spPr>
          <a:xfrm>
            <a:off x="8307413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9" name="Rectangle 1668"/>
          <p:cNvSpPr/>
          <p:nvPr/>
        </p:nvSpPr>
        <p:spPr>
          <a:xfrm>
            <a:off x="8455050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70" name="Rectangle 1669"/>
          <p:cNvSpPr/>
          <p:nvPr/>
        </p:nvSpPr>
        <p:spPr>
          <a:xfrm>
            <a:off x="8613796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71" name="Rectangle 1670"/>
          <p:cNvSpPr/>
          <p:nvPr/>
        </p:nvSpPr>
        <p:spPr>
          <a:xfrm>
            <a:off x="8761433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72" name="Rectangle 1671"/>
          <p:cNvSpPr/>
          <p:nvPr/>
        </p:nvSpPr>
        <p:spPr>
          <a:xfrm>
            <a:off x="8909070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73" name="Rectangle 1672"/>
          <p:cNvSpPr/>
          <p:nvPr/>
        </p:nvSpPr>
        <p:spPr>
          <a:xfrm>
            <a:off x="9056707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74" name="Rectangle 1673"/>
          <p:cNvSpPr/>
          <p:nvPr/>
        </p:nvSpPr>
        <p:spPr>
          <a:xfrm>
            <a:off x="9204344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75" name="Rectangle 1674"/>
          <p:cNvSpPr/>
          <p:nvPr/>
        </p:nvSpPr>
        <p:spPr>
          <a:xfrm>
            <a:off x="9351981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76" name="Rectangle 1675"/>
          <p:cNvSpPr/>
          <p:nvPr/>
        </p:nvSpPr>
        <p:spPr>
          <a:xfrm>
            <a:off x="9499618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77" name="Rectangle 1676"/>
          <p:cNvSpPr/>
          <p:nvPr/>
        </p:nvSpPr>
        <p:spPr>
          <a:xfrm>
            <a:off x="9647255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78" name="Rectangle 1677"/>
          <p:cNvSpPr/>
          <p:nvPr/>
        </p:nvSpPr>
        <p:spPr>
          <a:xfrm>
            <a:off x="9794892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79" name="Rectangle 1678"/>
          <p:cNvSpPr/>
          <p:nvPr/>
        </p:nvSpPr>
        <p:spPr>
          <a:xfrm>
            <a:off x="9942529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80" name="Rectangle 1679"/>
          <p:cNvSpPr/>
          <p:nvPr/>
        </p:nvSpPr>
        <p:spPr>
          <a:xfrm>
            <a:off x="10090166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81" name="Rectangle 1680"/>
          <p:cNvSpPr/>
          <p:nvPr/>
        </p:nvSpPr>
        <p:spPr>
          <a:xfrm>
            <a:off x="10237803" y="448474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82" name="Rectangle 1681"/>
          <p:cNvSpPr/>
          <p:nvPr/>
        </p:nvSpPr>
        <p:spPr>
          <a:xfrm>
            <a:off x="2674989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83" name="Rectangle 1682"/>
          <p:cNvSpPr/>
          <p:nvPr/>
        </p:nvSpPr>
        <p:spPr>
          <a:xfrm>
            <a:off x="2822626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84" name="Rectangle 1683"/>
          <p:cNvSpPr/>
          <p:nvPr/>
        </p:nvSpPr>
        <p:spPr>
          <a:xfrm>
            <a:off x="2970263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85" name="Rectangle 1684"/>
          <p:cNvSpPr/>
          <p:nvPr/>
        </p:nvSpPr>
        <p:spPr>
          <a:xfrm>
            <a:off x="3117900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86" name="Rectangle 1685"/>
          <p:cNvSpPr/>
          <p:nvPr/>
        </p:nvSpPr>
        <p:spPr>
          <a:xfrm>
            <a:off x="3265537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87" name="Rectangle 1686"/>
          <p:cNvSpPr/>
          <p:nvPr/>
        </p:nvSpPr>
        <p:spPr>
          <a:xfrm>
            <a:off x="3413174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88" name="Rectangle 1687"/>
          <p:cNvSpPr/>
          <p:nvPr/>
        </p:nvSpPr>
        <p:spPr>
          <a:xfrm>
            <a:off x="3560811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89" name="Rectangle 1688"/>
          <p:cNvSpPr/>
          <p:nvPr/>
        </p:nvSpPr>
        <p:spPr>
          <a:xfrm>
            <a:off x="3708448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90" name="Rectangle 1689"/>
          <p:cNvSpPr/>
          <p:nvPr/>
        </p:nvSpPr>
        <p:spPr>
          <a:xfrm>
            <a:off x="3867194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91" name="Rectangle 1690"/>
          <p:cNvSpPr/>
          <p:nvPr/>
        </p:nvSpPr>
        <p:spPr>
          <a:xfrm>
            <a:off x="4014831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92" name="Rectangle 1691"/>
          <p:cNvSpPr/>
          <p:nvPr/>
        </p:nvSpPr>
        <p:spPr>
          <a:xfrm>
            <a:off x="4162468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93" name="Rectangle 1692"/>
          <p:cNvSpPr/>
          <p:nvPr/>
        </p:nvSpPr>
        <p:spPr>
          <a:xfrm>
            <a:off x="4310105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94" name="Rectangle 1693"/>
          <p:cNvSpPr/>
          <p:nvPr/>
        </p:nvSpPr>
        <p:spPr>
          <a:xfrm>
            <a:off x="4457742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95" name="Rectangle 1694"/>
          <p:cNvSpPr/>
          <p:nvPr/>
        </p:nvSpPr>
        <p:spPr>
          <a:xfrm>
            <a:off x="4605379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96" name="Rectangle 1695"/>
          <p:cNvSpPr/>
          <p:nvPr/>
        </p:nvSpPr>
        <p:spPr>
          <a:xfrm>
            <a:off x="4753016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97" name="Rectangle 1696"/>
          <p:cNvSpPr/>
          <p:nvPr/>
        </p:nvSpPr>
        <p:spPr>
          <a:xfrm>
            <a:off x="4900653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98" name="Rectangle 1697"/>
          <p:cNvSpPr/>
          <p:nvPr/>
        </p:nvSpPr>
        <p:spPr>
          <a:xfrm>
            <a:off x="5048290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99" name="Rectangle 1698"/>
          <p:cNvSpPr/>
          <p:nvPr/>
        </p:nvSpPr>
        <p:spPr>
          <a:xfrm>
            <a:off x="5195927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0" name="Rectangle 1699"/>
          <p:cNvSpPr/>
          <p:nvPr/>
        </p:nvSpPr>
        <p:spPr>
          <a:xfrm>
            <a:off x="5343564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1" name="Rectangle 1700"/>
          <p:cNvSpPr/>
          <p:nvPr/>
        </p:nvSpPr>
        <p:spPr>
          <a:xfrm>
            <a:off x="5491201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2" name="Rectangle 1701"/>
          <p:cNvSpPr/>
          <p:nvPr/>
        </p:nvSpPr>
        <p:spPr>
          <a:xfrm>
            <a:off x="5638838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3" name="Rectangle 1702"/>
          <p:cNvSpPr/>
          <p:nvPr/>
        </p:nvSpPr>
        <p:spPr>
          <a:xfrm>
            <a:off x="5786475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4" name="Rectangle 1703"/>
          <p:cNvSpPr/>
          <p:nvPr/>
        </p:nvSpPr>
        <p:spPr>
          <a:xfrm>
            <a:off x="5934112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5" name="Rectangle 1704"/>
          <p:cNvSpPr/>
          <p:nvPr/>
        </p:nvSpPr>
        <p:spPr>
          <a:xfrm>
            <a:off x="6081749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6" name="Rectangle 1705"/>
          <p:cNvSpPr/>
          <p:nvPr/>
        </p:nvSpPr>
        <p:spPr>
          <a:xfrm>
            <a:off x="6240495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7" name="Rectangle 1706"/>
          <p:cNvSpPr/>
          <p:nvPr/>
        </p:nvSpPr>
        <p:spPr>
          <a:xfrm>
            <a:off x="6388132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8" name="Rectangle 1707"/>
          <p:cNvSpPr/>
          <p:nvPr/>
        </p:nvSpPr>
        <p:spPr>
          <a:xfrm>
            <a:off x="6535769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9" name="Rectangle 1708"/>
          <p:cNvSpPr/>
          <p:nvPr/>
        </p:nvSpPr>
        <p:spPr>
          <a:xfrm>
            <a:off x="6683406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10" name="Rectangle 1709"/>
          <p:cNvSpPr/>
          <p:nvPr/>
        </p:nvSpPr>
        <p:spPr>
          <a:xfrm>
            <a:off x="6831043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11" name="Rectangle 1710"/>
          <p:cNvSpPr/>
          <p:nvPr/>
        </p:nvSpPr>
        <p:spPr>
          <a:xfrm>
            <a:off x="6978680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12" name="Rectangle 1711"/>
          <p:cNvSpPr/>
          <p:nvPr/>
        </p:nvSpPr>
        <p:spPr>
          <a:xfrm>
            <a:off x="7126317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13" name="Rectangle 1712"/>
          <p:cNvSpPr/>
          <p:nvPr/>
        </p:nvSpPr>
        <p:spPr>
          <a:xfrm>
            <a:off x="7273954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14" name="Rectangle 1713"/>
          <p:cNvSpPr/>
          <p:nvPr/>
        </p:nvSpPr>
        <p:spPr>
          <a:xfrm>
            <a:off x="7421591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15" name="Rectangle 1714"/>
          <p:cNvSpPr/>
          <p:nvPr/>
        </p:nvSpPr>
        <p:spPr>
          <a:xfrm>
            <a:off x="7569228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16" name="Rectangle 1715"/>
          <p:cNvSpPr/>
          <p:nvPr/>
        </p:nvSpPr>
        <p:spPr>
          <a:xfrm>
            <a:off x="7716865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17" name="Rectangle 1716"/>
          <p:cNvSpPr/>
          <p:nvPr/>
        </p:nvSpPr>
        <p:spPr>
          <a:xfrm>
            <a:off x="7864502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18" name="Rectangle 1717"/>
          <p:cNvSpPr/>
          <p:nvPr/>
        </p:nvSpPr>
        <p:spPr>
          <a:xfrm>
            <a:off x="8012139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19" name="Rectangle 1718"/>
          <p:cNvSpPr/>
          <p:nvPr/>
        </p:nvSpPr>
        <p:spPr>
          <a:xfrm>
            <a:off x="8159776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20" name="Rectangle 1719"/>
          <p:cNvSpPr/>
          <p:nvPr/>
        </p:nvSpPr>
        <p:spPr>
          <a:xfrm>
            <a:off x="8307413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21" name="Rectangle 1720"/>
          <p:cNvSpPr/>
          <p:nvPr/>
        </p:nvSpPr>
        <p:spPr>
          <a:xfrm>
            <a:off x="8455050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22" name="Rectangle 1721"/>
          <p:cNvSpPr/>
          <p:nvPr/>
        </p:nvSpPr>
        <p:spPr>
          <a:xfrm>
            <a:off x="8613796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23" name="Rectangle 1722"/>
          <p:cNvSpPr/>
          <p:nvPr/>
        </p:nvSpPr>
        <p:spPr>
          <a:xfrm>
            <a:off x="8761433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24" name="Rectangle 1723"/>
          <p:cNvSpPr/>
          <p:nvPr/>
        </p:nvSpPr>
        <p:spPr>
          <a:xfrm>
            <a:off x="8909070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25" name="Rectangle 1724"/>
          <p:cNvSpPr/>
          <p:nvPr/>
        </p:nvSpPr>
        <p:spPr>
          <a:xfrm>
            <a:off x="9056707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26" name="Rectangle 1725"/>
          <p:cNvSpPr/>
          <p:nvPr/>
        </p:nvSpPr>
        <p:spPr>
          <a:xfrm>
            <a:off x="9204344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27" name="Rectangle 1726"/>
          <p:cNvSpPr/>
          <p:nvPr/>
        </p:nvSpPr>
        <p:spPr>
          <a:xfrm>
            <a:off x="9351981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28" name="Rectangle 1727"/>
          <p:cNvSpPr/>
          <p:nvPr/>
        </p:nvSpPr>
        <p:spPr>
          <a:xfrm>
            <a:off x="9499618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29" name="Rectangle 1728"/>
          <p:cNvSpPr/>
          <p:nvPr/>
        </p:nvSpPr>
        <p:spPr>
          <a:xfrm>
            <a:off x="9647255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30" name="Rectangle 1729"/>
          <p:cNvSpPr/>
          <p:nvPr/>
        </p:nvSpPr>
        <p:spPr>
          <a:xfrm>
            <a:off x="9794892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31" name="Rectangle 1730"/>
          <p:cNvSpPr/>
          <p:nvPr/>
        </p:nvSpPr>
        <p:spPr>
          <a:xfrm>
            <a:off x="9942529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32" name="Rectangle 1731"/>
          <p:cNvSpPr/>
          <p:nvPr/>
        </p:nvSpPr>
        <p:spPr>
          <a:xfrm>
            <a:off x="10090166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33" name="Rectangle 1732"/>
          <p:cNvSpPr/>
          <p:nvPr/>
        </p:nvSpPr>
        <p:spPr>
          <a:xfrm>
            <a:off x="10237803" y="462132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34" name="Rectangle 1733"/>
          <p:cNvSpPr/>
          <p:nvPr/>
        </p:nvSpPr>
        <p:spPr>
          <a:xfrm>
            <a:off x="2674989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35" name="Rectangle 1734"/>
          <p:cNvSpPr/>
          <p:nvPr/>
        </p:nvSpPr>
        <p:spPr>
          <a:xfrm>
            <a:off x="2822626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36" name="Rectangle 1735"/>
          <p:cNvSpPr/>
          <p:nvPr/>
        </p:nvSpPr>
        <p:spPr>
          <a:xfrm>
            <a:off x="2970263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37" name="Rectangle 1736"/>
          <p:cNvSpPr/>
          <p:nvPr/>
        </p:nvSpPr>
        <p:spPr>
          <a:xfrm>
            <a:off x="3117900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38" name="Rectangle 1737"/>
          <p:cNvSpPr/>
          <p:nvPr/>
        </p:nvSpPr>
        <p:spPr>
          <a:xfrm>
            <a:off x="3265537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39" name="Rectangle 1738"/>
          <p:cNvSpPr/>
          <p:nvPr/>
        </p:nvSpPr>
        <p:spPr>
          <a:xfrm>
            <a:off x="3413174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0" name="Rectangle 1739"/>
          <p:cNvSpPr/>
          <p:nvPr/>
        </p:nvSpPr>
        <p:spPr>
          <a:xfrm>
            <a:off x="3560811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1" name="Rectangle 1740"/>
          <p:cNvSpPr/>
          <p:nvPr/>
        </p:nvSpPr>
        <p:spPr>
          <a:xfrm>
            <a:off x="3708448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2" name="Rectangle 1741"/>
          <p:cNvSpPr/>
          <p:nvPr/>
        </p:nvSpPr>
        <p:spPr>
          <a:xfrm>
            <a:off x="3867194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3" name="Rectangle 1742"/>
          <p:cNvSpPr/>
          <p:nvPr/>
        </p:nvSpPr>
        <p:spPr>
          <a:xfrm>
            <a:off x="4014831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4" name="Rectangle 1743"/>
          <p:cNvSpPr/>
          <p:nvPr/>
        </p:nvSpPr>
        <p:spPr>
          <a:xfrm>
            <a:off x="4162468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5" name="Rectangle 1744"/>
          <p:cNvSpPr/>
          <p:nvPr/>
        </p:nvSpPr>
        <p:spPr>
          <a:xfrm>
            <a:off x="4310105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6" name="Rectangle 1745"/>
          <p:cNvSpPr/>
          <p:nvPr/>
        </p:nvSpPr>
        <p:spPr>
          <a:xfrm>
            <a:off x="4457742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7" name="Rectangle 1746"/>
          <p:cNvSpPr/>
          <p:nvPr/>
        </p:nvSpPr>
        <p:spPr>
          <a:xfrm>
            <a:off x="4605379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8" name="Rectangle 1747"/>
          <p:cNvSpPr/>
          <p:nvPr/>
        </p:nvSpPr>
        <p:spPr>
          <a:xfrm>
            <a:off x="4753016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9" name="Rectangle 1748"/>
          <p:cNvSpPr/>
          <p:nvPr/>
        </p:nvSpPr>
        <p:spPr>
          <a:xfrm>
            <a:off x="4900653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50" name="Rectangle 1749"/>
          <p:cNvSpPr/>
          <p:nvPr/>
        </p:nvSpPr>
        <p:spPr>
          <a:xfrm>
            <a:off x="5048290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51" name="Rectangle 1750"/>
          <p:cNvSpPr/>
          <p:nvPr/>
        </p:nvSpPr>
        <p:spPr>
          <a:xfrm>
            <a:off x="5195927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52" name="Rectangle 1751"/>
          <p:cNvSpPr/>
          <p:nvPr/>
        </p:nvSpPr>
        <p:spPr>
          <a:xfrm>
            <a:off x="5343564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53" name="Rectangle 1752"/>
          <p:cNvSpPr/>
          <p:nvPr/>
        </p:nvSpPr>
        <p:spPr>
          <a:xfrm>
            <a:off x="5491201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54" name="Rectangle 1753"/>
          <p:cNvSpPr/>
          <p:nvPr/>
        </p:nvSpPr>
        <p:spPr>
          <a:xfrm>
            <a:off x="5638838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55" name="Rectangle 1754"/>
          <p:cNvSpPr/>
          <p:nvPr/>
        </p:nvSpPr>
        <p:spPr>
          <a:xfrm>
            <a:off x="5786475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56" name="Rectangle 1755"/>
          <p:cNvSpPr/>
          <p:nvPr/>
        </p:nvSpPr>
        <p:spPr>
          <a:xfrm>
            <a:off x="5934112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57" name="Rectangle 1756"/>
          <p:cNvSpPr/>
          <p:nvPr/>
        </p:nvSpPr>
        <p:spPr>
          <a:xfrm>
            <a:off x="6081749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58" name="Rectangle 1757"/>
          <p:cNvSpPr/>
          <p:nvPr/>
        </p:nvSpPr>
        <p:spPr>
          <a:xfrm>
            <a:off x="6240495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59" name="Rectangle 1758"/>
          <p:cNvSpPr/>
          <p:nvPr/>
        </p:nvSpPr>
        <p:spPr>
          <a:xfrm>
            <a:off x="6388132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0" name="Rectangle 1759"/>
          <p:cNvSpPr/>
          <p:nvPr/>
        </p:nvSpPr>
        <p:spPr>
          <a:xfrm>
            <a:off x="6535769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1" name="Rectangle 1760"/>
          <p:cNvSpPr/>
          <p:nvPr/>
        </p:nvSpPr>
        <p:spPr>
          <a:xfrm>
            <a:off x="6683406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2" name="Rectangle 1761"/>
          <p:cNvSpPr/>
          <p:nvPr/>
        </p:nvSpPr>
        <p:spPr>
          <a:xfrm>
            <a:off x="6831043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3" name="Rectangle 1762"/>
          <p:cNvSpPr/>
          <p:nvPr/>
        </p:nvSpPr>
        <p:spPr>
          <a:xfrm>
            <a:off x="6978680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4" name="Rectangle 1763"/>
          <p:cNvSpPr/>
          <p:nvPr/>
        </p:nvSpPr>
        <p:spPr>
          <a:xfrm>
            <a:off x="7126317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5" name="Rectangle 1764"/>
          <p:cNvSpPr/>
          <p:nvPr/>
        </p:nvSpPr>
        <p:spPr>
          <a:xfrm>
            <a:off x="7273954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6" name="Rectangle 1765"/>
          <p:cNvSpPr/>
          <p:nvPr/>
        </p:nvSpPr>
        <p:spPr>
          <a:xfrm>
            <a:off x="7421591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7" name="Rectangle 1766"/>
          <p:cNvSpPr/>
          <p:nvPr/>
        </p:nvSpPr>
        <p:spPr>
          <a:xfrm>
            <a:off x="7569228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8" name="Rectangle 1767"/>
          <p:cNvSpPr/>
          <p:nvPr/>
        </p:nvSpPr>
        <p:spPr>
          <a:xfrm>
            <a:off x="7716865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9" name="Rectangle 1768"/>
          <p:cNvSpPr/>
          <p:nvPr/>
        </p:nvSpPr>
        <p:spPr>
          <a:xfrm>
            <a:off x="7864502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0" name="Rectangle 1769"/>
          <p:cNvSpPr/>
          <p:nvPr/>
        </p:nvSpPr>
        <p:spPr>
          <a:xfrm>
            <a:off x="8012139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1" name="Rectangle 1770"/>
          <p:cNvSpPr/>
          <p:nvPr/>
        </p:nvSpPr>
        <p:spPr>
          <a:xfrm>
            <a:off x="8159776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2" name="Rectangle 1771"/>
          <p:cNvSpPr/>
          <p:nvPr/>
        </p:nvSpPr>
        <p:spPr>
          <a:xfrm>
            <a:off x="8307413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3" name="Rectangle 1772"/>
          <p:cNvSpPr/>
          <p:nvPr/>
        </p:nvSpPr>
        <p:spPr>
          <a:xfrm>
            <a:off x="8455050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4" name="Rectangle 1773"/>
          <p:cNvSpPr/>
          <p:nvPr/>
        </p:nvSpPr>
        <p:spPr>
          <a:xfrm>
            <a:off x="8613796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5" name="Rectangle 1774"/>
          <p:cNvSpPr/>
          <p:nvPr/>
        </p:nvSpPr>
        <p:spPr>
          <a:xfrm>
            <a:off x="8761433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6" name="Rectangle 1775"/>
          <p:cNvSpPr/>
          <p:nvPr/>
        </p:nvSpPr>
        <p:spPr>
          <a:xfrm>
            <a:off x="8909070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7" name="Rectangle 1776"/>
          <p:cNvSpPr/>
          <p:nvPr/>
        </p:nvSpPr>
        <p:spPr>
          <a:xfrm>
            <a:off x="9056707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8" name="Rectangle 1777"/>
          <p:cNvSpPr/>
          <p:nvPr/>
        </p:nvSpPr>
        <p:spPr>
          <a:xfrm>
            <a:off x="9204344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9" name="Rectangle 1778"/>
          <p:cNvSpPr/>
          <p:nvPr/>
        </p:nvSpPr>
        <p:spPr>
          <a:xfrm>
            <a:off x="9351981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0" name="Rectangle 1779"/>
          <p:cNvSpPr/>
          <p:nvPr/>
        </p:nvSpPr>
        <p:spPr>
          <a:xfrm>
            <a:off x="9499618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1" name="Rectangle 1780"/>
          <p:cNvSpPr/>
          <p:nvPr/>
        </p:nvSpPr>
        <p:spPr>
          <a:xfrm>
            <a:off x="9647255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2" name="Rectangle 1781"/>
          <p:cNvSpPr/>
          <p:nvPr/>
        </p:nvSpPr>
        <p:spPr>
          <a:xfrm>
            <a:off x="9794892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3" name="Rectangle 1782"/>
          <p:cNvSpPr/>
          <p:nvPr/>
        </p:nvSpPr>
        <p:spPr>
          <a:xfrm>
            <a:off x="9942529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4" name="Rectangle 1783"/>
          <p:cNvSpPr/>
          <p:nvPr/>
        </p:nvSpPr>
        <p:spPr>
          <a:xfrm>
            <a:off x="10090166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5" name="Rectangle 1784"/>
          <p:cNvSpPr/>
          <p:nvPr/>
        </p:nvSpPr>
        <p:spPr>
          <a:xfrm>
            <a:off x="10237803" y="475789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6" name="Rectangle 1785"/>
          <p:cNvSpPr/>
          <p:nvPr/>
        </p:nvSpPr>
        <p:spPr>
          <a:xfrm>
            <a:off x="2674989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7" name="Rectangle 1786"/>
          <p:cNvSpPr/>
          <p:nvPr/>
        </p:nvSpPr>
        <p:spPr>
          <a:xfrm>
            <a:off x="2822626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8" name="Rectangle 1787"/>
          <p:cNvSpPr/>
          <p:nvPr/>
        </p:nvSpPr>
        <p:spPr>
          <a:xfrm>
            <a:off x="2970263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9" name="Rectangle 1788"/>
          <p:cNvSpPr/>
          <p:nvPr/>
        </p:nvSpPr>
        <p:spPr>
          <a:xfrm>
            <a:off x="3117900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0" name="Rectangle 1789"/>
          <p:cNvSpPr/>
          <p:nvPr/>
        </p:nvSpPr>
        <p:spPr>
          <a:xfrm>
            <a:off x="3265537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1" name="Rectangle 1790"/>
          <p:cNvSpPr/>
          <p:nvPr/>
        </p:nvSpPr>
        <p:spPr>
          <a:xfrm>
            <a:off x="3413174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2" name="Rectangle 1791"/>
          <p:cNvSpPr/>
          <p:nvPr/>
        </p:nvSpPr>
        <p:spPr>
          <a:xfrm>
            <a:off x="3560811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3" name="Rectangle 1792"/>
          <p:cNvSpPr/>
          <p:nvPr/>
        </p:nvSpPr>
        <p:spPr>
          <a:xfrm>
            <a:off x="3708448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4" name="Rectangle 1793"/>
          <p:cNvSpPr/>
          <p:nvPr/>
        </p:nvSpPr>
        <p:spPr>
          <a:xfrm>
            <a:off x="3867194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5" name="Rectangle 1794"/>
          <p:cNvSpPr/>
          <p:nvPr/>
        </p:nvSpPr>
        <p:spPr>
          <a:xfrm>
            <a:off x="4014831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6" name="Rectangle 1795"/>
          <p:cNvSpPr/>
          <p:nvPr/>
        </p:nvSpPr>
        <p:spPr>
          <a:xfrm>
            <a:off x="4162468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7" name="Rectangle 1796"/>
          <p:cNvSpPr/>
          <p:nvPr/>
        </p:nvSpPr>
        <p:spPr>
          <a:xfrm>
            <a:off x="4310105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8" name="Rectangle 1797"/>
          <p:cNvSpPr/>
          <p:nvPr/>
        </p:nvSpPr>
        <p:spPr>
          <a:xfrm>
            <a:off x="4457742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9" name="Rectangle 1798"/>
          <p:cNvSpPr/>
          <p:nvPr/>
        </p:nvSpPr>
        <p:spPr>
          <a:xfrm>
            <a:off x="4605379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0" name="Rectangle 1799"/>
          <p:cNvSpPr/>
          <p:nvPr/>
        </p:nvSpPr>
        <p:spPr>
          <a:xfrm>
            <a:off x="4753016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1" name="Rectangle 1800"/>
          <p:cNvSpPr/>
          <p:nvPr/>
        </p:nvSpPr>
        <p:spPr>
          <a:xfrm>
            <a:off x="4900653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2" name="Rectangle 1801"/>
          <p:cNvSpPr/>
          <p:nvPr/>
        </p:nvSpPr>
        <p:spPr>
          <a:xfrm>
            <a:off x="5048290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3" name="Rectangle 1802"/>
          <p:cNvSpPr/>
          <p:nvPr/>
        </p:nvSpPr>
        <p:spPr>
          <a:xfrm>
            <a:off x="5195927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4" name="Rectangle 1803"/>
          <p:cNvSpPr/>
          <p:nvPr/>
        </p:nvSpPr>
        <p:spPr>
          <a:xfrm>
            <a:off x="5343564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5" name="Rectangle 1804"/>
          <p:cNvSpPr/>
          <p:nvPr/>
        </p:nvSpPr>
        <p:spPr>
          <a:xfrm>
            <a:off x="5491201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6" name="Rectangle 1805"/>
          <p:cNvSpPr/>
          <p:nvPr/>
        </p:nvSpPr>
        <p:spPr>
          <a:xfrm>
            <a:off x="5638838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7" name="Rectangle 1806"/>
          <p:cNvSpPr/>
          <p:nvPr/>
        </p:nvSpPr>
        <p:spPr>
          <a:xfrm>
            <a:off x="5786475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8" name="Rectangle 1807"/>
          <p:cNvSpPr/>
          <p:nvPr/>
        </p:nvSpPr>
        <p:spPr>
          <a:xfrm>
            <a:off x="5934112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9" name="Rectangle 1808"/>
          <p:cNvSpPr/>
          <p:nvPr/>
        </p:nvSpPr>
        <p:spPr>
          <a:xfrm>
            <a:off x="6081749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0" name="Rectangle 1809"/>
          <p:cNvSpPr/>
          <p:nvPr/>
        </p:nvSpPr>
        <p:spPr>
          <a:xfrm>
            <a:off x="6240495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1" name="Rectangle 1810"/>
          <p:cNvSpPr/>
          <p:nvPr/>
        </p:nvSpPr>
        <p:spPr>
          <a:xfrm>
            <a:off x="6388132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2" name="Rectangle 1811"/>
          <p:cNvSpPr/>
          <p:nvPr/>
        </p:nvSpPr>
        <p:spPr>
          <a:xfrm>
            <a:off x="6535769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3" name="Rectangle 1812"/>
          <p:cNvSpPr/>
          <p:nvPr/>
        </p:nvSpPr>
        <p:spPr>
          <a:xfrm>
            <a:off x="6683406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4" name="Rectangle 1813"/>
          <p:cNvSpPr/>
          <p:nvPr/>
        </p:nvSpPr>
        <p:spPr>
          <a:xfrm>
            <a:off x="6831043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5" name="Rectangle 1814"/>
          <p:cNvSpPr/>
          <p:nvPr/>
        </p:nvSpPr>
        <p:spPr>
          <a:xfrm>
            <a:off x="6978680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6" name="Rectangle 1815"/>
          <p:cNvSpPr/>
          <p:nvPr/>
        </p:nvSpPr>
        <p:spPr>
          <a:xfrm>
            <a:off x="7126317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7" name="Rectangle 1816"/>
          <p:cNvSpPr/>
          <p:nvPr/>
        </p:nvSpPr>
        <p:spPr>
          <a:xfrm>
            <a:off x="7273954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8" name="Rectangle 1817"/>
          <p:cNvSpPr/>
          <p:nvPr/>
        </p:nvSpPr>
        <p:spPr>
          <a:xfrm>
            <a:off x="7421591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9" name="Rectangle 1818"/>
          <p:cNvSpPr/>
          <p:nvPr/>
        </p:nvSpPr>
        <p:spPr>
          <a:xfrm>
            <a:off x="7569228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0" name="Rectangle 1819"/>
          <p:cNvSpPr/>
          <p:nvPr/>
        </p:nvSpPr>
        <p:spPr>
          <a:xfrm>
            <a:off x="7716865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1" name="Rectangle 1820"/>
          <p:cNvSpPr/>
          <p:nvPr/>
        </p:nvSpPr>
        <p:spPr>
          <a:xfrm>
            <a:off x="7864502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2" name="Rectangle 1821"/>
          <p:cNvSpPr/>
          <p:nvPr/>
        </p:nvSpPr>
        <p:spPr>
          <a:xfrm>
            <a:off x="8012139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3" name="Rectangle 1822"/>
          <p:cNvSpPr/>
          <p:nvPr/>
        </p:nvSpPr>
        <p:spPr>
          <a:xfrm>
            <a:off x="8159776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4" name="Rectangle 1823"/>
          <p:cNvSpPr/>
          <p:nvPr/>
        </p:nvSpPr>
        <p:spPr>
          <a:xfrm>
            <a:off x="8307413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5" name="Rectangle 1824"/>
          <p:cNvSpPr/>
          <p:nvPr/>
        </p:nvSpPr>
        <p:spPr>
          <a:xfrm>
            <a:off x="8455050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6" name="Rectangle 1825"/>
          <p:cNvSpPr/>
          <p:nvPr/>
        </p:nvSpPr>
        <p:spPr>
          <a:xfrm>
            <a:off x="8613796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7" name="Rectangle 1826"/>
          <p:cNvSpPr/>
          <p:nvPr/>
        </p:nvSpPr>
        <p:spPr>
          <a:xfrm>
            <a:off x="8761433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8" name="Rectangle 1827"/>
          <p:cNvSpPr/>
          <p:nvPr/>
        </p:nvSpPr>
        <p:spPr>
          <a:xfrm>
            <a:off x="8909070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9" name="Rectangle 1828"/>
          <p:cNvSpPr/>
          <p:nvPr/>
        </p:nvSpPr>
        <p:spPr>
          <a:xfrm>
            <a:off x="9056707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0" name="Rectangle 1829"/>
          <p:cNvSpPr/>
          <p:nvPr/>
        </p:nvSpPr>
        <p:spPr>
          <a:xfrm>
            <a:off x="9204344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1" name="Rectangle 1830"/>
          <p:cNvSpPr/>
          <p:nvPr/>
        </p:nvSpPr>
        <p:spPr>
          <a:xfrm>
            <a:off x="9351981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2" name="Rectangle 1831"/>
          <p:cNvSpPr/>
          <p:nvPr/>
        </p:nvSpPr>
        <p:spPr>
          <a:xfrm>
            <a:off x="9499618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3" name="Rectangle 1832"/>
          <p:cNvSpPr/>
          <p:nvPr/>
        </p:nvSpPr>
        <p:spPr>
          <a:xfrm>
            <a:off x="9647255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4" name="Rectangle 1833"/>
          <p:cNvSpPr/>
          <p:nvPr/>
        </p:nvSpPr>
        <p:spPr>
          <a:xfrm>
            <a:off x="9794892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5" name="Rectangle 1834"/>
          <p:cNvSpPr/>
          <p:nvPr/>
        </p:nvSpPr>
        <p:spPr>
          <a:xfrm>
            <a:off x="9942529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6" name="Rectangle 1835"/>
          <p:cNvSpPr/>
          <p:nvPr/>
        </p:nvSpPr>
        <p:spPr>
          <a:xfrm>
            <a:off x="10090166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7" name="Rectangle 1836"/>
          <p:cNvSpPr/>
          <p:nvPr/>
        </p:nvSpPr>
        <p:spPr>
          <a:xfrm>
            <a:off x="10237803" y="489477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8" name="Rectangle 1837"/>
          <p:cNvSpPr/>
          <p:nvPr/>
        </p:nvSpPr>
        <p:spPr>
          <a:xfrm>
            <a:off x="2674989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9" name="Rectangle 1838"/>
          <p:cNvSpPr/>
          <p:nvPr/>
        </p:nvSpPr>
        <p:spPr>
          <a:xfrm>
            <a:off x="2822626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0" name="Rectangle 1839"/>
          <p:cNvSpPr/>
          <p:nvPr/>
        </p:nvSpPr>
        <p:spPr>
          <a:xfrm>
            <a:off x="2970263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1" name="Rectangle 1840"/>
          <p:cNvSpPr/>
          <p:nvPr/>
        </p:nvSpPr>
        <p:spPr>
          <a:xfrm>
            <a:off x="3117900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2" name="Rectangle 1841"/>
          <p:cNvSpPr/>
          <p:nvPr/>
        </p:nvSpPr>
        <p:spPr>
          <a:xfrm>
            <a:off x="3265537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3" name="Rectangle 1842"/>
          <p:cNvSpPr/>
          <p:nvPr/>
        </p:nvSpPr>
        <p:spPr>
          <a:xfrm>
            <a:off x="3413174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4" name="Rectangle 1843"/>
          <p:cNvSpPr/>
          <p:nvPr/>
        </p:nvSpPr>
        <p:spPr>
          <a:xfrm>
            <a:off x="3560811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5" name="Rectangle 1844"/>
          <p:cNvSpPr/>
          <p:nvPr/>
        </p:nvSpPr>
        <p:spPr>
          <a:xfrm>
            <a:off x="3708448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6" name="Rectangle 1845"/>
          <p:cNvSpPr/>
          <p:nvPr/>
        </p:nvSpPr>
        <p:spPr>
          <a:xfrm>
            <a:off x="3867194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7" name="Rectangle 1846"/>
          <p:cNvSpPr/>
          <p:nvPr/>
        </p:nvSpPr>
        <p:spPr>
          <a:xfrm>
            <a:off x="4014831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8" name="Rectangle 1847"/>
          <p:cNvSpPr/>
          <p:nvPr/>
        </p:nvSpPr>
        <p:spPr>
          <a:xfrm>
            <a:off x="4162468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9" name="Rectangle 1848"/>
          <p:cNvSpPr/>
          <p:nvPr/>
        </p:nvSpPr>
        <p:spPr>
          <a:xfrm>
            <a:off x="4310105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0" name="Rectangle 1849"/>
          <p:cNvSpPr/>
          <p:nvPr/>
        </p:nvSpPr>
        <p:spPr>
          <a:xfrm>
            <a:off x="4457742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1" name="Rectangle 1850"/>
          <p:cNvSpPr/>
          <p:nvPr/>
        </p:nvSpPr>
        <p:spPr>
          <a:xfrm>
            <a:off x="4605379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2" name="Rectangle 1851"/>
          <p:cNvSpPr/>
          <p:nvPr/>
        </p:nvSpPr>
        <p:spPr>
          <a:xfrm>
            <a:off x="4753016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3" name="Rectangle 1852"/>
          <p:cNvSpPr/>
          <p:nvPr/>
        </p:nvSpPr>
        <p:spPr>
          <a:xfrm>
            <a:off x="4900653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4" name="Rectangle 1853"/>
          <p:cNvSpPr/>
          <p:nvPr/>
        </p:nvSpPr>
        <p:spPr>
          <a:xfrm>
            <a:off x="5048290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5" name="Rectangle 1854"/>
          <p:cNvSpPr/>
          <p:nvPr/>
        </p:nvSpPr>
        <p:spPr>
          <a:xfrm>
            <a:off x="5195927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6" name="Rectangle 1855"/>
          <p:cNvSpPr/>
          <p:nvPr/>
        </p:nvSpPr>
        <p:spPr>
          <a:xfrm>
            <a:off x="5343564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7" name="Rectangle 1856"/>
          <p:cNvSpPr/>
          <p:nvPr/>
        </p:nvSpPr>
        <p:spPr>
          <a:xfrm>
            <a:off x="5491201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8" name="Rectangle 1857"/>
          <p:cNvSpPr/>
          <p:nvPr/>
        </p:nvSpPr>
        <p:spPr>
          <a:xfrm>
            <a:off x="5638838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9" name="Rectangle 1858"/>
          <p:cNvSpPr/>
          <p:nvPr/>
        </p:nvSpPr>
        <p:spPr>
          <a:xfrm>
            <a:off x="5786475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0" name="Rectangle 1859"/>
          <p:cNvSpPr/>
          <p:nvPr/>
        </p:nvSpPr>
        <p:spPr>
          <a:xfrm>
            <a:off x="5934112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1" name="Rectangle 1860"/>
          <p:cNvSpPr/>
          <p:nvPr/>
        </p:nvSpPr>
        <p:spPr>
          <a:xfrm>
            <a:off x="6081749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2" name="Rectangle 1861"/>
          <p:cNvSpPr/>
          <p:nvPr/>
        </p:nvSpPr>
        <p:spPr>
          <a:xfrm>
            <a:off x="6240495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3" name="Rectangle 1862"/>
          <p:cNvSpPr/>
          <p:nvPr/>
        </p:nvSpPr>
        <p:spPr>
          <a:xfrm>
            <a:off x="6388132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4" name="Rectangle 1863"/>
          <p:cNvSpPr/>
          <p:nvPr/>
        </p:nvSpPr>
        <p:spPr>
          <a:xfrm>
            <a:off x="6535769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5" name="Rectangle 1864"/>
          <p:cNvSpPr/>
          <p:nvPr/>
        </p:nvSpPr>
        <p:spPr>
          <a:xfrm>
            <a:off x="6683406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6" name="Rectangle 1865"/>
          <p:cNvSpPr/>
          <p:nvPr/>
        </p:nvSpPr>
        <p:spPr>
          <a:xfrm>
            <a:off x="6831043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7" name="Rectangle 1866"/>
          <p:cNvSpPr/>
          <p:nvPr/>
        </p:nvSpPr>
        <p:spPr>
          <a:xfrm>
            <a:off x="6978680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8" name="Rectangle 1867"/>
          <p:cNvSpPr/>
          <p:nvPr/>
        </p:nvSpPr>
        <p:spPr>
          <a:xfrm>
            <a:off x="7126317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9" name="Rectangle 1868"/>
          <p:cNvSpPr/>
          <p:nvPr/>
        </p:nvSpPr>
        <p:spPr>
          <a:xfrm>
            <a:off x="7273954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0" name="Rectangle 1869"/>
          <p:cNvSpPr/>
          <p:nvPr/>
        </p:nvSpPr>
        <p:spPr>
          <a:xfrm>
            <a:off x="7421591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1" name="Rectangle 1870"/>
          <p:cNvSpPr/>
          <p:nvPr/>
        </p:nvSpPr>
        <p:spPr>
          <a:xfrm>
            <a:off x="7569228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2" name="Rectangle 1871"/>
          <p:cNvSpPr/>
          <p:nvPr/>
        </p:nvSpPr>
        <p:spPr>
          <a:xfrm>
            <a:off x="7716865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3" name="Rectangle 1872"/>
          <p:cNvSpPr/>
          <p:nvPr/>
        </p:nvSpPr>
        <p:spPr>
          <a:xfrm>
            <a:off x="7864502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4" name="Rectangle 1873"/>
          <p:cNvSpPr/>
          <p:nvPr/>
        </p:nvSpPr>
        <p:spPr>
          <a:xfrm>
            <a:off x="8012139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5" name="Rectangle 1874"/>
          <p:cNvSpPr/>
          <p:nvPr/>
        </p:nvSpPr>
        <p:spPr>
          <a:xfrm>
            <a:off x="8159776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6" name="Rectangle 1875"/>
          <p:cNvSpPr/>
          <p:nvPr/>
        </p:nvSpPr>
        <p:spPr>
          <a:xfrm>
            <a:off x="8307413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7" name="Rectangle 1876"/>
          <p:cNvSpPr/>
          <p:nvPr/>
        </p:nvSpPr>
        <p:spPr>
          <a:xfrm>
            <a:off x="8455050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8" name="Rectangle 1877"/>
          <p:cNvSpPr/>
          <p:nvPr/>
        </p:nvSpPr>
        <p:spPr>
          <a:xfrm>
            <a:off x="8613796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9" name="Rectangle 1878"/>
          <p:cNvSpPr/>
          <p:nvPr/>
        </p:nvSpPr>
        <p:spPr>
          <a:xfrm>
            <a:off x="8761433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0" name="Rectangle 1879"/>
          <p:cNvSpPr/>
          <p:nvPr/>
        </p:nvSpPr>
        <p:spPr>
          <a:xfrm>
            <a:off x="8909070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1" name="Rectangle 1880"/>
          <p:cNvSpPr/>
          <p:nvPr/>
        </p:nvSpPr>
        <p:spPr>
          <a:xfrm>
            <a:off x="9056707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2" name="Rectangle 1881"/>
          <p:cNvSpPr/>
          <p:nvPr/>
        </p:nvSpPr>
        <p:spPr>
          <a:xfrm>
            <a:off x="9204344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3" name="Rectangle 1882"/>
          <p:cNvSpPr/>
          <p:nvPr/>
        </p:nvSpPr>
        <p:spPr>
          <a:xfrm>
            <a:off x="9351981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4" name="Rectangle 1883"/>
          <p:cNvSpPr/>
          <p:nvPr/>
        </p:nvSpPr>
        <p:spPr>
          <a:xfrm>
            <a:off x="9499618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5" name="Rectangle 1884"/>
          <p:cNvSpPr/>
          <p:nvPr/>
        </p:nvSpPr>
        <p:spPr>
          <a:xfrm>
            <a:off x="9647255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6" name="Rectangle 1885"/>
          <p:cNvSpPr/>
          <p:nvPr/>
        </p:nvSpPr>
        <p:spPr>
          <a:xfrm>
            <a:off x="9794892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7" name="Rectangle 1886"/>
          <p:cNvSpPr/>
          <p:nvPr/>
        </p:nvSpPr>
        <p:spPr>
          <a:xfrm>
            <a:off x="9942529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8" name="Rectangle 1887"/>
          <p:cNvSpPr/>
          <p:nvPr/>
        </p:nvSpPr>
        <p:spPr>
          <a:xfrm>
            <a:off x="10090166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9" name="Rectangle 1888"/>
          <p:cNvSpPr/>
          <p:nvPr/>
        </p:nvSpPr>
        <p:spPr>
          <a:xfrm>
            <a:off x="10237803" y="503135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0" name="Rectangle 1889"/>
          <p:cNvSpPr/>
          <p:nvPr/>
        </p:nvSpPr>
        <p:spPr>
          <a:xfrm>
            <a:off x="2674989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1" name="Rectangle 1890"/>
          <p:cNvSpPr/>
          <p:nvPr/>
        </p:nvSpPr>
        <p:spPr>
          <a:xfrm>
            <a:off x="2822626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2" name="Rectangle 1891"/>
          <p:cNvSpPr/>
          <p:nvPr/>
        </p:nvSpPr>
        <p:spPr>
          <a:xfrm>
            <a:off x="2970263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3" name="Rectangle 1892"/>
          <p:cNvSpPr/>
          <p:nvPr/>
        </p:nvSpPr>
        <p:spPr>
          <a:xfrm>
            <a:off x="3117900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4" name="Rectangle 1893"/>
          <p:cNvSpPr/>
          <p:nvPr/>
        </p:nvSpPr>
        <p:spPr>
          <a:xfrm>
            <a:off x="3265537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5" name="Rectangle 1894"/>
          <p:cNvSpPr/>
          <p:nvPr/>
        </p:nvSpPr>
        <p:spPr>
          <a:xfrm>
            <a:off x="3413174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6" name="Rectangle 1895"/>
          <p:cNvSpPr/>
          <p:nvPr/>
        </p:nvSpPr>
        <p:spPr>
          <a:xfrm>
            <a:off x="3560811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7" name="Rectangle 1896"/>
          <p:cNvSpPr/>
          <p:nvPr/>
        </p:nvSpPr>
        <p:spPr>
          <a:xfrm>
            <a:off x="3708448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8" name="Rectangle 1897"/>
          <p:cNvSpPr/>
          <p:nvPr/>
        </p:nvSpPr>
        <p:spPr>
          <a:xfrm>
            <a:off x="3867194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9" name="Rectangle 1898"/>
          <p:cNvSpPr/>
          <p:nvPr/>
        </p:nvSpPr>
        <p:spPr>
          <a:xfrm>
            <a:off x="4014831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00" name="Rectangle 1899"/>
          <p:cNvSpPr/>
          <p:nvPr/>
        </p:nvSpPr>
        <p:spPr>
          <a:xfrm>
            <a:off x="4162468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01" name="Rectangle 1900"/>
          <p:cNvSpPr/>
          <p:nvPr/>
        </p:nvSpPr>
        <p:spPr>
          <a:xfrm>
            <a:off x="4310105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02" name="Rectangle 1901"/>
          <p:cNvSpPr/>
          <p:nvPr/>
        </p:nvSpPr>
        <p:spPr>
          <a:xfrm>
            <a:off x="4457742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03" name="Rectangle 1902"/>
          <p:cNvSpPr/>
          <p:nvPr/>
        </p:nvSpPr>
        <p:spPr>
          <a:xfrm>
            <a:off x="4605379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04" name="Rectangle 1903"/>
          <p:cNvSpPr/>
          <p:nvPr/>
        </p:nvSpPr>
        <p:spPr>
          <a:xfrm>
            <a:off x="4753016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05" name="Rectangle 1904"/>
          <p:cNvSpPr/>
          <p:nvPr/>
        </p:nvSpPr>
        <p:spPr>
          <a:xfrm>
            <a:off x="4900653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06" name="Rectangle 1905"/>
          <p:cNvSpPr/>
          <p:nvPr/>
        </p:nvSpPr>
        <p:spPr>
          <a:xfrm>
            <a:off x="5048290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07" name="Rectangle 1906"/>
          <p:cNvSpPr/>
          <p:nvPr/>
        </p:nvSpPr>
        <p:spPr>
          <a:xfrm>
            <a:off x="5195927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08" name="Rectangle 1907"/>
          <p:cNvSpPr/>
          <p:nvPr/>
        </p:nvSpPr>
        <p:spPr>
          <a:xfrm>
            <a:off x="5343564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09" name="Rectangle 1908"/>
          <p:cNvSpPr/>
          <p:nvPr/>
        </p:nvSpPr>
        <p:spPr>
          <a:xfrm>
            <a:off x="5491201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10" name="Rectangle 1909"/>
          <p:cNvSpPr/>
          <p:nvPr/>
        </p:nvSpPr>
        <p:spPr>
          <a:xfrm>
            <a:off x="5638838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11" name="Rectangle 1910"/>
          <p:cNvSpPr/>
          <p:nvPr/>
        </p:nvSpPr>
        <p:spPr>
          <a:xfrm>
            <a:off x="5786475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12" name="Rectangle 1911"/>
          <p:cNvSpPr/>
          <p:nvPr/>
        </p:nvSpPr>
        <p:spPr>
          <a:xfrm>
            <a:off x="5934112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13" name="Rectangle 1912"/>
          <p:cNvSpPr/>
          <p:nvPr/>
        </p:nvSpPr>
        <p:spPr>
          <a:xfrm>
            <a:off x="6081749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14" name="Rectangle 1913"/>
          <p:cNvSpPr/>
          <p:nvPr/>
        </p:nvSpPr>
        <p:spPr>
          <a:xfrm>
            <a:off x="6240495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15" name="Rectangle 1914"/>
          <p:cNvSpPr/>
          <p:nvPr/>
        </p:nvSpPr>
        <p:spPr>
          <a:xfrm>
            <a:off x="6388132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16" name="Rectangle 1915"/>
          <p:cNvSpPr/>
          <p:nvPr/>
        </p:nvSpPr>
        <p:spPr>
          <a:xfrm>
            <a:off x="6535769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17" name="Rectangle 1916"/>
          <p:cNvSpPr/>
          <p:nvPr/>
        </p:nvSpPr>
        <p:spPr>
          <a:xfrm>
            <a:off x="6683406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18" name="Rectangle 1917"/>
          <p:cNvSpPr/>
          <p:nvPr/>
        </p:nvSpPr>
        <p:spPr>
          <a:xfrm>
            <a:off x="6831043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19" name="Rectangle 1918"/>
          <p:cNvSpPr/>
          <p:nvPr/>
        </p:nvSpPr>
        <p:spPr>
          <a:xfrm>
            <a:off x="6978680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20" name="Rectangle 1919"/>
          <p:cNvSpPr/>
          <p:nvPr/>
        </p:nvSpPr>
        <p:spPr>
          <a:xfrm>
            <a:off x="7126317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21" name="Rectangle 1920"/>
          <p:cNvSpPr/>
          <p:nvPr/>
        </p:nvSpPr>
        <p:spPr>
          <a:xfrm>
            <a:off x="7273954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22" name="Rectangle 1921"/>
          <p:cNvSpPr/>
          <p:nvPr/>
        </p:nvSpPr>
        <p:spPr>
          <a:xfrm>
            <a:off x="7421591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23" name="Rectangle 1922"/>
          <p:cNvSpPr/>
          <p:nvPr/>
        </p:nvSpPr>
        <p:spPr>
          <a:xfrm>
            <a:off x="7569228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24" name="Rectangle 1923"/>
          <p:cNvSpPr/>
          <p:nvPr/>
        </p:nvSpPr>
        <p:spPr>
          <a:xfrm>
            <a:off x="7716865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25" name="Rectangle 1924"/>
          <p:cNvSpPr/>
          <p:nvPr/>
        </p:nvSpPr>
        <p:spPr>
          <a:xfrm>
            <a:off x="7864502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26" name="Rectangle 1925"/>
          <p:cNvSpPr/>
          <p:nvPr/>
        </p:nvSpPr>
        <p:spPr>
          <a:xfrm>
            <a:off x="8012139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27" name="Rectangle 1926"/>
          <p:cNvSpPr/>
          <p:nvPr/>
        </p:nvSpPr>
        <p:spPr>
          <a:xfrm>
            <a:off x="8159776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28" name="Rectangle 1927"/>
          <p:cNvSpPr/>
          <p:nvPr/>
        </p:nvSpPr>
        <p:spPr>
          <a:xfrm>
            <a:off x="8307413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29" name="Rectangle 1928"/>
          <p:cNvSpPr/>
          <p:nvPr/>
        </p:nvSpPr>
        <p:spPr>
          <a:xfrm>
            <a:off x="8455050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30" name="Rectangle 1929"/>
          <p:cNvSpPr/>
          <p:nvPr/>
        </p:nvSpPr>
        <p:spPr>
          <a:xfrm>
            <a:off x="8613796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31" name="Rectangle 1930"/>
          <p:cNvSpPr/>
          <p:nvPr/>
        </p:nvSpPr>
        <p:spPr>
          <a:xfrm>
            <a:off x="8761433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32" name="Rectangle 1931"/>
          <p:cNvSpPr/>
          <p:nvPr/>
        </p:nvSpPr>
        <p:spPr>
          <a:xfrm>
            <a:off x="8909070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33" name="Rectangle 1932"/>
          <p:cNvSpPr/>
          <p:nvPr/>
        </p:nvSpPr>
        <p:spPr>
          <a:xfrm>
            <a:off x="9056707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34" name="Rectangle 1933"/>
          <p:cNvSpPr/>
          <p:nvPr/>
        </p:nvSpPr>
        <p:spPr>
          <a:xfrm>
            <a:off x="9204344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35" name="Rectangle 1934"/>
          <p:cNvSpPr/>
          <p:nvPr/>
        </p:nvSpPr>
        <p:spPr>
          <a:xfrm>
            <a:off x="9351981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36" name="Rectangle 1935"/>
          <p:cNvSpPr/>
          <p:nvPr/>
        </p:nvSpPr>
        <p:spPr>
          <a:xfrm>
            <a:off x="9499618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37" name="Rectangle 1936"/>
          <p:cNvSpPr/>
          <p:nvPr/>
        </p:nvSpPr>
        <p:spPr>
          <a:xfrm>
            <a:off x="9647255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38" name="Rectangle 1937"/>
          <p:cNvSpPr/>
          <p:nvPr/>
        </p:nvSpPr>
        <p:spPr>
          <a:xfrm>
            <a:off x="9794892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39" name="Rectangle 1938"/>
          <p:cNvSpPr/>
          <p:nvPr/>
        </p:nvSpPr>
        <p:spPr>
          <a:xfrm>
            <a:off x="9942529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40" name="Rectangle 1939"/>
          <p:cNvSpPr/>
          <p:nvPr/>
        </p:nvSpPr>
        <p:spPr>
          <a:xfrm>
            <a:off x="10090166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41" name="Rectangle 1940"/>
          <p:cNvSpPr/>
          <p:nvPr/>
        </p:nvSpPr>
        <p:spPr>
          <a:xfrm>
            <a:off x="10237803" y="5167929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42" name="Rectangle 1941"/>
          <p:cNvSpPr/>
          <p:nvPr/>
        </p:nvSpPr>
        <p:spPr>
          <a:xfrm>
            <a:off x="2674989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43" name="Rectangle 1942"/>
          <p:cNvSpPr/>
          <p:nvPr/>
        </p:nvSpPr>
        <p:spPr>
          <a:xfrm>
            <a:off x="2822626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44" name="Rectangle 1943"/>
          <p:cNvSpPr/>
          <p:nvPr/>
        </p:nvSpPr>
        <p:spPr>
          <a:xfrm>
            <a:off x="2970263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45" name="Rectangle 1944"/>
          <p:cNvSpPr/>
          <p:nvPr/>
        </p:nvSpPr>
        <p:spPr>
          <a:xfrm>
            <a:off x="3117900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46" name="Rectangle 1945"/>
          <p:cNvSpPr/>
          <p:nvPr/>
        </p:nvSpPr>
        <p:spPr>
          <a:xfrm>
            <a:off x="3265537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47" name="Rectangle 1946"/>
          <p:cNvSpPr/>
          <p:nvPr/>
        </p:nvSpPr>
        <p:spPr>
          <a:xfrm>
            <a:off x="3413174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48" name="Rectangle 1947"/>
          <p:cNvSpPr/>
          <p:nvPr/>
        </p:nvSpPr>
        <p:spPr>
          <a:xfrm>
            <a:off x="3560811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49" name="Rectangle 1948"/>
          <p:cNvSpPr/>
          <p:nvPr/>
        </p:nvSpPr>
        <p:spPr>
          <a:xfrm>
            <a:off x="3708448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50" name="Rectangle 1949"/>
          <p:cNvSpPr/>
          <p:nvPr/>
        </p:nvSpPr>
        <p:spPr>
          <a:xfrm>
            <a:off x="3867194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51" name="Rectangle 1950"/>
          <p:cNvSpPr/>
          <p:nvPr/>
        </p:nvSpPr>
        <p:spPr>
          <a:xfrm>
            <a:off x="4014831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52" name="Rectangle 1951"/>
          <p:cNvSpPr/>
          <p:nvPr/>
        </p:nvSpPr>
        <p:spPr>
          <a:xfrm>
            <a:off x="4162468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53" name="Rectangle 1952"/>
          <p:cNvSpPr/>
          <p:nvPr/>
        </p:nvSpPr>
        <p:spPr>
          <a:xfrm>
            <a:off x="4310105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54" name="Rectangle 1953"/>
          <p:cNvSpPr/>
          <p:nvPr/>
        </p:nvSpPr>
        <p:spPr>
          <a:xfrm>
            <a:off x="4457742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55" name="Rectangle 1954"/>
          <p:cNvSpPr/>
          <p:nvPr/>
        </p:nvSpPr>
        <p:spPr>
          <a:xfrm>
            <a:off x="4605379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56" name="Rectangle 1955"/>
          <p:cNvSpPr/>
          <p:nvPr/>
        </p:nvSpPr>
        <p:spPr>
          <a:xfrm>
            <a:off x="4753016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57" name="Rectangle 1956"/>
          <p:cNvSpPr/>
          <p:nvPr/>
        </p:nvSpPr>
        <p:spPr>
          <a:xfrm>
            <a:off x="4900653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58" name="Rectangle 1957"/>
          <p:cNvSpPr/>
          <p:nvPr/>
        </p:nvSpPr>
        <p:spPr>
          <a:xfrm>
            <a:off x="5048290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59" name="Rectangle 1958"/>
          <p:cNvSpPr/>
          <p:nvPr/>
        </p:nvSpPr>
        <p:spPr>
          <a:xfrm>
            <a:off x="5195927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60" name="Rectangle 1959"/>
          <p:cNvSpPr/>
          <p:nvPr/>
        </p:nvSpPr>
        <p:spPr>
          <a:xfrm>
            <a:off x="5343564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61" name="Rectangle 1960"/>
          <p:cNvSpPr/>
          <p:nvPr/>
        </p:nvSpPr>
        <p:spPr>
          <a:xfrm>
            <a:off x="5491201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62" name="Rectangle 1961"/>
          <p:cNvSpPr/>
          <p:nvPr/>
        </p:nvSpPr>
        <p:spPr>
          <a:xfrm>
            <a:off x="5638838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63" name="Rectangle 1962"/>
          <p:cNvSpPr/>
          <p:nvPr/>
        </p:nvSpPr>
        <p:spPr>
          <a:xfrm>
            <a:off x="5786475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64" name="Rectangle 1963"/>
          <p:cNvSpPr/>
          <p:nvPr/>
        </p:nvSpPr>
        <p:spPr>
          <a:xfrm>
            <a:off x="5934112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65" name="Rectangle 1964"/>
          <p:cNvSpPr/>
          <p:nvPr/>
        </p:nvSpPr>
        <p:spPr>
          <a:xfrm>
            <a:off x="6081749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66" name="Rectangle 1965"/>
          <p:cNvSpPr/>
          <p:nvPr/>
        </p:nvSpPr>
        <p:spPr>
          <a:xfrm>
            <a:off x="6240495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67" name="Rectangle 1966"/>
          <p:cNvSpPr/>
          <p:nvPr/>
        </p:nvSpPr>
        <p:spPr>
          <a:xfrm>
            <a:off x="6388132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68" name="Rectangle 1967"/>
          <p:cNvSpPr/>
          <p:nvPr/>
        </p:nvSpPr>
        <p:spPr>
          <a:xfrm>
            <a:off x="6535769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69" name="Rectangle 1968"/>
          <p:cNvSpPr/>
          <p:nvPr/>
        </p:nvSpPr>
        <p:spPr>
          <a:xfrm>
            <a:off x="6683406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70" name="Rectangle 1969"/>
          <p:cNvSpPr/>
          <p:nvPr/>
        </p:nvSpPr>
        <p:spPr>
          <a:xfrm>
            <a:off x="6831043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71" name="Rectangle 1970"/>
          <p:cNvSpPr/>
          <p:nvPr/>
        </p:nvSpPr>
        <p:spPr>
          <a:xfrm>
            <a:off x="6978680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72" name="Rectangle 1971"/>
          <p:cNvSpPr/>
          <p:nvPr/>
        </p:nvSpPr>
        <p:spPr>
          <a:xfrm>
            <a:off x="7126317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73" name="Rectangle 1972"/>
          <p:cNvSpPr/>
          <p:nvPr/>
        </p:nvSpPr>
        <p:spPr>
          <a:xfrm>
            <a:off x="7273954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74" name="Rectangle 1973"/>
          <p:cNvSpPr/>
          <p:nvPr/>
        </p:nvSpPr>
        <p:spPr>
          <a:xfrm>
            <a:off x="7421591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75" name="Rectangle 1974"/>
          <p:cNvSpPr/>
          <p:nvPr/>
        </p:nvSpPr>
        <p:spPr>
          <a:xfrm>
            <a:off x="7569228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76" name="Rectangle 1975"/>
          <p:cNvSpPr/>
          <p:nvPr/>
        </p:nvSpPr>
        <p:spPr>
          <a:xfrm>
            <a:off x="7716865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77" name="Rectangle 1976"/>
          <p:cNvSpPr/>
          <p:nvPr/>
        </p:nvSpPr>
        <p:spPr>
          <a:xfrm>
            <a:off x="7864502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78" name="Rectangle 1977"/>
          <p:cNvSpPr/>
          <p:nvPr/>
        </p:nvSpPr>
        <p:spPr>
          <a:xfrm>
            <a:off x="8012139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79" name="Rectangle 1978"/>
          <p:cNvSpPr/>
          <p:nvPr/>
        </p:nvSpPr>
        <p:spPr>
          <a:xfrm>
            <a:off x="8159776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80" name="Rectangle 1979"/>
          <p:cNvSpPr/>
          <p:nvPr/>
        </p:nvSpPr>
        <p:spPr>
          <a:xfrm>
            <a:off x="8307413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81" name="Rectangle 1980"/>
          <p:cNvSpPr/>
          <p:nvPr/>
        </p:nvSpPr>
        <p:spPr>
          <a:xfrm>
            <a:off x="8455050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82" name="Rectangle 1981"/>
          <p:cNvSpPr/>
          <p:nvPr/>
        </p:nvSpPr>
        <p:spPr>
          <a:xfrm>
            <a:off x="8613796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83" name="Rectangle 1982"/>
          <p:cNvSpPr/>
          <p:nvPr/>
        </p:nvSpPr>
        <p:spPr>
          <a:xfrm>
            <a:off x="8761433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84" name="Rectangle 1983"/>
          <p:cNvSpPr/>
          <p:nvPr/>
        </p:nvSpPr>
        <p:spPr>
          <a:xfrm>
            <a:off x="8909070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85" name="Rectangle 1984"/>
          <p:cNvSpPr/>
          <p:nvPr/>
        </p:nvSpPr>
        <p:spPr>
          <a:xfrm>
            <a:off x="9056707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86" name="Rectangle 1985"/>
          <p:cNvSpPr/>
          <p:nvPr/>
        </p:nvSpPr>
        <p:spPr>
          <a:xfrm>
            <a:off x="9204344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87" name="Rectangle 1986"/>
          <p:cNvSpPr/>
          <p:nvPr/>
        </p:nvSpPr>
        <p:spPr>
          <a:xfrm>
            <a:off x="9351981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88" name="Rectangle 1987"/>
          <p:cNvSpPr/>
          <p:nvPr/>
        </p:nvSpPr>
        <p:spPr>
          <a:xfrm>
            <a:off x="9499618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89" name="Rectangle 1988"/>
          <p:cNvSpPr/>
          <p:nvPr/>
        </p:nvSpPr>
        <p:spPr>
          <a:xfrm>
            <a:off x="9647255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90" name="Rectangle 1989"/>
          <p:cNvSpPr/>
          <p:nvPr/>
        </p:nvSpPr>
        <p:spPr>
          <a:xfrm>
            <a:off x="9794892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91" name="Rectangle 1990"/>
          <p:cNvSpPr/>
          <p:nvPr/>
        </p:nvSpPr>
        <p:spPr>
          <a:xfrm>
            <a:off x="9942529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92" name="Rectangle 1991"/>
          <p:cNvSpPr/>
          <p:nvPr/>
        </p:nvSpPr>
        <p:spPr>
          <a:xfrm>
            <a:off x="10090166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93" name="Rectangle 1992"/>
          <p:cNvSpPr/>
          <p:nvPr/>
        </p:nvSpPr>
        <p:spPr>
          <a:xfrm>
            <a:off x="10237803" y="5304504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94" name="Rectangle 1993"/>
          <p:cNvSpPr/>
          <p:nvPr/>
        </p:nvSpPr>
        <p:spPr>
          <a:xfrm>
            <a:off x="2674989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95" name="Rectangle 1994"/>
          <p:cNvSpPr/>
          <p:nvPr/>
        </p:nvSpPr>
        <p:spPr>
          <a:xfrm>
            <a:off x="2822626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96" name="Rectangle 1995"/>
          <p:cNvSpPr/>
          <p:nvPr/>
        </p:nvSpPr>
        <p:spPr>
          <a:xfrm>
            <a:off x="2970263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97" name="Rectangle 1996"/>
          <p:cNvSpPr/>
          <p:nvPr/>
        </p:nvSpPr>
        <p:spPr>
          <a:xfrm>
            <a:off x="3117900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98" name="Rectangle 1997"/>
          <p:cNvSpPr/>
          <p:nvPr/>
        </p:nvSpPr>
        <p:spPr>
          <a:xfrm>
            <a:off x="3265537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99" name="Rectangle 1998"/>
          <p:cNvSpPr/>
          <p:nvPr/>
        </p:nvSpPr>
        <p:spPr>
          <a:xfrm>
            <a:off x="3413174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00" name="Rectangle 1999"/>
          <p:cNvSpPr/>
          <p:nvPr/>
        </p:nvSpPr>
        <p:spPr>
          <a:xfrm>
            <a:off x="3560811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01" name="Rectangle 2000"/>
          <p:cNvSpPr/>
          <p:nvPr/>
        </p:nvSpPr>
        <p:spPr>
          <a:xfrm>
            <a:off x="3708448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02" name="Rectangle 2001"/>
          <p:cNvSpPr/>
          <p:nvPr/>
        </p:nvSpPr>
        <p:spPr>
          <a:xfrm>
            <a:off x="3867194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03" name="Rectangle 2002"/>
          <p:cNvSpPr/>
          <p:nvPr/>
        </p:nvSpPr>
        <p:spPr>
          <a:xfrm>
            <a:off x="4014831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04" name="Rectangle 2003"/>
          <p:cNvSpPr/>
          <p:nvPr/>
        </p:nvSpPr>
        <p:spPr>
          <a:xfrm>
            <a:off x="4162468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05" name="Rectangle 2004"/>
          <p:cNvSpPr/>
          <p:nvPr/>
        </p:nvSpPr>
        <p:spPr>
          <a:xfrm>
            <a:off x="4310105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06" name="Rectangle 2005"/>
          <p:cNvSpPr/>
          <p:nvPr/>
        </p:nvSpPr>
        <p:spPr>
          <a:xfrm>
            <a:off x="4457742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07" name="Rectangle 2006"/>
          <p:cNvSpPr/>
          <p:nvPr/>
        </p:nvSpPr>
        <p:spPr>
          <a:xfrm>
            <a:off x="4605379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08" name="Rectangle 2007"/>
          <p:cNvSpPr/>
          <p:nvPr/>
        </p:nvSpPr>
        <p:spPr>
          <a:xfrm>
            <a:off x="4753016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09" name="Rectangle 2008"/>
          <p:cNvSpPr/>
          <p:nvPr/>
        </p:nvSpPr>
        <p:spPr>
          <a:xfrm>
            <a:off x="4900653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10" name="Rectangle 2009"/>
          <p:cNvSpPr/>
          <p:nvPr/>
        </p:nvSpPr>
        <p:spPr>
          <a:xfrm>
            <a:off x="5048290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11" name="Rectangle 2010"/>
          <p:cNvSpPr/>
          <p:nvPr/>
        </p:nvSpPr>
        <p:spPr>
          <a:xfrm>
            <a:off x="5195927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12" name="Rectangle 2011"/>
          <p:cNvSpPr/>
          <p:nvPr/>
        </p:nvSpPr>
        <p:spPr>
          <a:xfrm>
            <a:off x="5343564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13" name="Rectangle 2012"/>
          <p:cNvSpPr/>
          <p:nvPr/>
        </p:nvSpPr>
        <p:spPr>
          <a:xfrm>
            <a:off x="5491201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14" name="Rectangle 2013"/>
          <p:cNvSpPr/>
          <p:nvPr/>
        </p:nvSpPr>
        <p:spPr>
          <a:xfrm>
            <a:off x="5638838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15" name="Rectangle 2014"/>
          <p:cNvSpPr/>
          <p:nvPr/>
        </p:nvSpPr>
        <p:spPr>
          <a:xfrm>
            <a:off x="5786475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16" name="Rectangle 2015"/>
          <p:cNvSpPr/>
          <p:nvPr/>
        </p:nvSpPr>
        <p:spPr>
          <a:xfrm>
            <a:off x="5934112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17" name="Rectangle 2016"/>
          <p:cNvSpPr/>
          <p:nvPr/>
        </p:nvSpPr>
        <p:spPr>
          <a:xfrm>
            <a:off x="6081749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18" name="Rectangle 2017"/>
          <p:cNvSpPr/>
          <p:nvPr/>
        </p:nvSpPr>
        <p:spPr>
          <a:xfrm>
            <a:off x="6240495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19" name="Rectangle 2018"/>
          <p:cNvSpPr/>
          <p:nvPr/>
        </p:nvSpPr>
        <p:spPr>
          <a:xfrm>
            <a:off x="6388132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20" name="Rectangle 2019"/>
          <p:cNvSpPr/>
          <p:nvPr/>
        </p:nvSpPr>
        <p:spPr>
          <a:xfrm>
            <a:off x="6535769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21" name="Rectangle 2020"/>
          <p:cNvSpPr/>
          <p:nvPr/>
        </p:nvSpPr>
        <p:spPr>
          <a:xfrm>
            <a:off x="6683406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22" name="Rectangle 2021"/>
          <p:cNvSpPr/>
          <p:nvPr/>
        </p:nvSpPr>
        <p:spPr>
          <a:xfrm>
            <a:off x="6831043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23" name="Rectangle 2022"/>
          <p:cNvSpPr/>
          <p:nvPr/>
        </p:nvSpPr>
        <p:spPr>
          <a:xfrm>
            <a:off x="6978680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24" name="Rectangle 2023"/>
          <p:cNvSpPr/>
          <p:nvPr/>
        </p:nvSpPr>
        <p:spPr>
          <a:xfrm>
            <a:off x="7126317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25" name="Rectangle 2024"/>
          <p:cNvSpPr/>
          <p:nvPr/>
        </p:nvSpPr>
        <p:spPr>
          <a:xfrm>
            <a:off x="7273954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26" name="Rectangle 2025"/>
          <p:cNvSpPr/>
          <p:nvPr/>
        </p:nvSpPr>
        <p:spPr>
          <a:xfrm>
            <a:off x="7421591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27" name="Rectangle 2026"/>
          <p:cNvSpPr/>
          <p:nvPr/>
        </p:nvSpPr>
        <p:spPr>
          <a:xfrm>
            <a:off x="7569228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28" name="Rectangle 2027"/>
          <p:cNvSpPr/>
          <p:nvPr/>
        </p:nvSpPr>
        <p:spPr>
          <a:xfrm>
            <a:off x="7716865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29" name="Rectangle 2028"/>
          <p:cNvSpPr/>
          <p:nvPr/>
        </p:nvSpPr>
        <p:spPr>
          <a:xfrm>
            <a:off x="7864502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30" name="Rectangle 2029"/>
          <p:cNvSpPr/>
          <p:nvPr/>
        </p:nvSpPr>
        <p:spPr>
          <a:xfrm>
            <a:off x="8012139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31" name="Rectangle 2030"/>
          <p:cNvSpPr/>
          <p:nvPr/>
        </p:nvSpPr>
        <p:spPr>
          <a:xfrm>
            <a:off x="8159776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32" name="Rectangle 2031"/>
          <p:cNvSpPr/>
          <p:nvPr/>
        </p:nvSpPr>
        <p:spPr>
          <a:xfrm>
            <a:off x="8307413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33" name="Rectangle 2032"/>
          <p:cNvSpPr/>
          <p:nvPr/>
        </p:nvSpPr>
        <p:spPr>
          <a:xfrm>
            <a:off x="8455050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34" name="Rectangle 2033"/>
          <p:cNvSpPr/>
          <p:nvPr/>
        </p:nvSpPr>
        <p:spPr>
          <a:xfrm>
            <a:off x="8613796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35" name="Rectangle 2034"/>
          <p:cNvSpPr/>
          <p:nvPr/>
        </p:nvSpPr>
        <p:spPr>
          <a:xfrm>
            <a:off x="8761433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36" name="Rectangle 2035"/>
          <p:cNvSpPr/>
          <p:nvPr/>
        </p:nvSpPr>
        <p:spPr>
          <a:xfrm>
            <a:off x="8909070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37" name="Rectangle 2036"/>
          <p:cNvSpPr/>
          <p:nvPr/>
        </p:nvSpPr>
        <p:spPr>
          <a:xfrm>
            <a:off x="9056707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38" name="Rectangle 2037"/>
          <p:cNvSpPr/>
          <p:nvPr/>
        </p:nvSpPr>
        <p:spPr>
          <a:xfrm>
            <a:off x="9204344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39" name="Rectangle 2038"/>
          <p:cNvSpPr/>
          <p:nvPr/>
        </p:nvSpPr>
        <p:spPr>
          <a:xfrm>
            <a:off x="9351981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40" name="Rectangle 2039"/>
          <p:cNvSpPr/>
          <p:nvPr/>
        </p:nvSpPr>
        <p:spPr>
          <a:xfrm>
            <a:off x="9499618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41" name="Rectangle 2040"/>
          <p:cNvSpPr/>
          <p:nvPr/>
        </p:nvSpPr>
        <p:spPr>
          <a:xfrm>
            <a:off x="9647255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42" name="Rectangle 2041"/>
          <p:cNvSpPr/>
          <p:nvPr/>
        </p:nvSpPr>
        <p:spPr>
          <a:xfrm>
            <a:off x="9794892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43" name="Rectangle 2042"/>
          <p:cNvSpPr/>
          <p:nvPr/>
        </p:nvSpPr>
        <p:spPr>
          <a:xfrm>
            <a:off x="9942529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44" name="Rectangle 2043"/>
          <p:cNvSpPr/>
          <p:nvPr/>
        </p:nvSpPr>
        <p:spPr>
          <a:xfrm>
            <a:off x="10090166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45" name="Rectangle 2044"/>
          <p:cNvSpPr/>
          <p:nvPr/>
        </p:nvSpPr>
        <p:spPr>
          <a:xfrm>
            <a:off x="10237803" y="544138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46" name="Rectangle 2045"/>
          <p:cNvSpPr/>
          <p:nvPr/>
        </p:nvSpPr>
        <p:spPr>
          <a:xfrm>
            <a:off x="2674989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47" name="Rectangle 2046"/>
          <p:cNvSpPr/>
          <p:nvPr/>
        </p:nvSpPr>
        <p:spPr>
          <a:xfrm>
            <a:off x="2822626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48" name="Rectangle 2047"/>
          <p:cNvSpPr/>
          <p:nvPr/>
        </p:nvSpPr>
        <p:spPr>
          <a:xfrm>
            <a:off x="2970263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49" name="Rectangle 2048"/>
          <p:cNvSpPr/>
          <p:nvPr/>
        </p:nvSpPr>
        <p:spPr>
          <a:xfrm>
            <a:off x="3117900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0" name="Rectangle 2049"/>
          <p:cNvSpPr/>
          <p:nvPr/>
        </p:nvSpPr>
        <p:spPr>
          <a:xfrm>
            <a:off x="3265537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1" name="Rectangle 2050"/>
          <p:cNvSpPr/>
          <p:nvPr/>
        </p:nvSpPr>
        <p:spPr>
          <a:xfrm>
            <a:off x="3413174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2" name="Rectangle 2051"/>
          <p:cNvSpPr/>
          <p:nvPr/>
        </p:nvSpPr>
        <p:spPr>
          <a:xfrm>
            <a:off x="3560811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3" name="Rectangle 2052"/>
          <p:cNvSpPr/>
          <p:nvPr/>
        </p:nvSpPr>
        <p:spPr>
          <a:xfrm>
            <a:off x="3708448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4" name="Rectangle 2053"/>
          <p:cNvSpPr/>
          <p:nvPr/>
        </p:nvSpPr>
        <p:spPr>
          <a:xfrm>
            <a:off x="3867194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5" name="Rectangle 2054"/>
          <p:cNvSpPr/>
          <p:nvPr/>
        </p:nvSpPr>
        <p:spPr>
          <a:xfrm>
            <a:off x="4014831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6" name="Rectangle 2055"/>
          <p:cNvSpPr/>
          <p:nvPr/>
        </p:nvSpPr>
        <p:spPr>
          <a:xfrm>
            <a:off x="4162468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7" name="Rectangle 2056"/>
          <p:cNvSpPr/>
          <p:nvPr/>
        </p:nvSpPr>
        <p:spPr>
          <a:xfrm>
            <a:off x="4310105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8" name="Rectangle 2057"/>
          <p:cNvSpPr/>
          <p:nvPr/>
        </p:nvSpPr>
        <p:spPr>
          <a:xfrm>
            <a:off x="4457742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9" name="Rectangle 2058"/>
          <p:cNvSpPr/>
          <p:nvPr/>
        </p:nvSpPr>
        <p:spPr>
          <a:xfrm>
            <a:off x="4605379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60" name="Rectangle 2059"/>
          <p:cNvSpPr/>
          <p:nvPr/>
        </p:nvSpPr>
        <p:spPr>
          <a:xfrm>
            <a:off x="4753016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61" name="Rectangle 2060"/>
          <p:cNvSpPr/>
          <p:nvPr/>
        </p:nvSpPr>
        <p:spPr>
          <a:xfrm>
            <a:off x="4900653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62" name="Rectangle 2061"/>
          <p:cNvSpPr/>
          <p:nvPr/>
        </p:nvSpPr>
        <p:spPr>
          <a:xfrm>
            <a:off x="5048290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63" name="Rectangle 2062"/>
          <p:cNvSpPr/>
          <p:nvPr/>
        </p:nvSpPr>
        <p:spPr>
          <a:xfrm>
            <a:off x="5195927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64" name="Rectangle 2063"/>
          <p:cNvSpPr/>
          <p:nvPr/>
        </p:nvSpPr>
        <p:spPr>
          <a:xfrm>
            <a:off x="5343564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65" name="Rectangle 2064"/>
          <p:cNvSpPr/>
          <p:nvPr/>
        </p:nvSpPr>
        <p:spPr>
          <a:xfrm>
            <a:off x="5491201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66" name="Rectangle 2065"/>
          <p:cNvSpPr/>
          <p:nvPr/>
        </p:nvSpPr>
        <p:spPr>
          <a:xfrm>
            <a:off x="5638838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67" name="Rectangle 2066"/>
          <p:cNvSpPr/>
          <p:nvPr/>
        </p:nvSpPr>
        <p:spPr>
          <a:xfrm>
            <a:off x="5786475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68" name="Rectangle 2067"/>
          <p:cNvSpPr/>
          <p:nvPr/>
        </p:nvSpPr>
        <p:spPr>
          <a:xfrm>
            <a:off x="5934112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69" name="Rectangle 2068"/>
          <p:cNvSpPr/>
          <p:nvPr/>
        </p:nvSpPr>
        <p:spPr>
          <a:xfrm>
            <a:off x="6081749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70" name="Rectangle 2069"/>
          <p:cNvSpPr/>
          <p:nvPr/>
        </p:nvSpPr>
        <p:spPr>
          <a:xfrm>
            <a:off x="6240495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71" name="Rectangle 2070"/>
          <p:cNvSpPr/>
          <p:nvPr/>
        </p:nvSpPr>
        <p:spPr>
          <a:xfrm>
            <a:off x="6388132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72" name="Rectangle 2071"/>
          <p:cNvSpPr/>
          <p:nvPr/>
        </p:nvSpPr>
        <p:spPr>
          <a:xfrm>
            <a:off x="6535769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73" name="Rectangle 2072"/>
          <p:cNvSpPr/>
          <p:nvPr/>
        </p:nvSpPr>
        <p:spPr>
          <a:xfrm>
            <a:off x="6683406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74" name="Rectangle 2073"/>
          <p:cNvSpPr/>
          <p:nvPr/>
        </p:nvSpPr>
        <p:spPr>
          <a:xfrm>
            <a:off x="6831043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75" name="Rectangle 2074"/>
          <p:cNvSpPr/>
          <p:nvPr/>
        </p:nvSpPr>
        <p:spPr>
          <a:xfrm>
            <a:off x="6978680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76" name="Rectangle 2075"/>
          <p:cNvSpPr/>
          <p:nvPr/>
        </p:nvSpPr>
        <p:spPr>
          <a:xfrm>
            <a:off x="7126317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77" name="Rectangle 2076"/>
          <p:cNvSpPr/>
          <p:nvPr/>
        </p:nvSpPr>
        <p:spPr>
          <a:xfrm>
            <a:off x="7273954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78" name="Rectangle 2077"/>
          <p:cNvSpPr/>
          <p:nvPr/>
        </p:nvSpPr>
        <p:spPr>
          <a:xfrm>
            <a:off x="7421591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79" name="Rectangle 2078"/>
          <p:cNvSpPr/>
          <p:nvPr/>
        </p:nvSpPr>
        <p:spPr>
          <a:xfrm>
            <a:off x="7569228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80" name="Rectangle 2079"/>
          <p:cNvSpPr/>
          <p:nvPr/>
        </p:nvSpPr>
        <p:spPr>
          <a:xfrm>
            <a:off x="7716865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81" name="Rectangle 2080"/>
          <p:cNvSpPr/>
          <p:nvPr/>
        </p:nvSpPr>
        <p:spPr>
          <a:xfrm>
            <a:off x="7864502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82" name="Rectangle 2081"/>
          <p:cNvSpPr/>
          <p:nvPr/>
        </p:nvSpPr>
        <p:spPr>
          <a:xfrm>
            <a:off x="8012139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83" name="Rectangle 2082"/>
          <p:cNvSpPr/>
          <p:nvPr/>
        </p:nvSpPr>
        <p:spPr>
          <a:xfrm>
            <a:off x="8159776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84" name="Rectangle 2083"/>
          <p:cNvSpPr/>
          <p:nvPr/>
        </p:nvSpPr>
        <p:spPr>
          <a:xfrm>
            <a:off x="8307413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85" name="Rectangle 2084"/>
          <p:cNvSpPr/>
          <p:nvPr/>
        </p:nvSpPr>
        <p:spPr>
          <a:xfrm>
            <a:off x="8455050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86" name="Rectangle 2085"/>
          <p:cNvSpPr/>
          <p:nvPr/>
        </p:nvSpPr>
        <p:spPr>
          <a:xfrm>
            <a:off x="8613796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87" name="Rectangle 2086"/>
          <p:cNvSpPr/>
          <p:nvPr/>
        </p:nvSpPr>
        <p:spPr>
          <a:xfrm>
            <a:off x="8761433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88" name="Rectangle 2087"/>
          <p:cNvSpPr/>
          <p:nvPr/>
        </p:nvSpPr>
        <p:spPr>
          <a:xfrm>
            <a:off x="8909070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89" name="Rectangle 2088"/>
          <p:cNvSpPr/>
          <p:nvPr/>
        </p:nvSpPr>
        <p:spPr>
          <a:xfrm>
            <a:off x="9056707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90" name="Rectangle 2089"/>
          <p:cNvSpPr/>
          <p:nvPr/>
        </p:nvSpPr>
        <p:spPr>
          <a:xfrm>
            <a:off x="9204344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91" name="Rectangle 2090"/>
          <p:cNvSpPr/>
          <p:nvPr/>
        </p:nvSpPr>
        <p:spPr>
          <a:xfrm>
            <a:off x="9351981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92" name="Rectangle 2091"/>
          <p:cNvSpPr/>
          <p:nvPr/>
        </p:nvSpPr>
        <p:spPr>
          <a:xfrm>
            <a:off x="9499618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93" name="Rectangle 2092"/>
          <p:cNvSpPr/>
          <p:nvPr/>
        </p:nvSpPr>
        <p:spPr>
          <a:xfrm>
            <a:off x="9647255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94" name="Rectangle 2093"/>
          <p:cNvSpPr/>
          <p:nvPr/>
        </p:nvSpPr>
        <p:spPr>
          <a:xfrm>
            <a:off x="9794892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95" name="Rectangle 2094"/>
          <p:cNvSpPr/>
          <p:nvPr/>
        </p:nvSpPr>
        <p:spPr>
          <a:xfrm>
            <a:off x="9942529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96" name="Rectangle 2095"/>
          <p:cNvSpPr/>
          <p:nvPr/>
        </p:nvSpPr>
        <p:spPr>
          <a:xfrm>
            <a:off x="10090166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97" name="Rectangle 2096"/>
          <p:cNvSpPr/>
          <p:nvPr/>
        </p:nvSpPr>
        <p:spPr>
          <a:xfrm>
            <a:off x="10237803" y="5577961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98" name="Rectangle 2097"/>
          <p:cNvSpPr/>
          <p:nvPr/>
        </p:nvSpPr>
        <p:spPr>
          <a:xfrm>
            <a:off x="2674989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99" name="Rectangle 2098"/>
          <p:cNvSpPr/>
          <p:nvPr/>
        </p:nvSpPr>
        <p:spPr>
          <a:xfrm>
            <a:off x="2822626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00" name="Rectangle 2099"/>
          <p:cNvSpPr/>
          <p:nvPr/>
        </p:nvSpPr>
        <p:spPr>
          <a:xfrm>
            <a:off x="2970263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01" name="Rectangle 2100"/>
          <p:cNvSpPr/>
          <p:nvPr/>
        </p:nvSpPr>
        <p:spPr>
          <a:xfrm>
            <a:off x="3117900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02" name="Rectangle 2101"/>
          <p:cNvSpPr/>
          <p:nvPr/>
        </p:nvSpPr>
        <p:spPr>
          <a:xfrm>
            <a:off x="3265537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03" name="Rectangle 2102"/>
          <p:cNvSpPr/>
          <p:nvPr/>
        </p:nvSpPr>
        <p:spPr>
          <a:xfrm>
            <a:off x="3413174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04" name="Rectangle 2103"/>
          <p:cNvSpPr/>
          <p:nvPr/>
        </p:nvSpPr>
        <p:spPr>
          <a:xfrm>
            <a:off x="3560811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05" name="Rectangle 2104"/>
          <p:cNvSpPr/>
          <p:nvPr/>
        </p:nvSpPr>
        <p:spPr>
          <a:xfrm>
            <a:off x="3708448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06" name="Rectangle 2105"/>
          <p:cNvSpPr/>
          <p:nvPr/>
        </p:nvSpPr>
        <p:spPr>
          <a:xfrm>
            <a:off x="3867194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07" name="Rectangle 2106"/>
          <p:cNvSpPr/>
          <p:nvPr/>
        </p:nvSpPr>
        <p:spPr>
          <a:xfrm>
            <a:off x="4014831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08" name="Rectangle 2107"/>
          <p:cNvSpPr/>
          <p:nvPr/>
        </p:nvSpPr>
        <p:spPr>
          <a:xfrm>
            <a:off x="4162468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09" name="Rectangle 2108"/>
          <p:cNvSpPr/>
          <p:nvPr/>
        </p:nvSpPr>
        <p:spPr>
          <a:xfrm>
            <a:off x="4310105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0" name="Rectangle 2109"/>
          <p:cNvSpPr/>
          <p:nvPr/>
        </p:nvSpPr>
        <p:spPr>
          <a:xfrm>
            <a:off x="4457742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1" name="Rectangle 2110"/>
          <p:cNvSpPr/>
          <p:nvPr/>
        </p:nvSpPr>
        <p:spPr>
          <a:xfrm>
            <a:off x="4605379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2" name="Rectangle 2111"/>
          <p:cNvSpPr/>
          <p:nvPr/>
        </p:nvSpPr>
        <p:spPr>
          <a:xfrm>
            <a:off x="4753016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3" name="Rectangle 2112"/>
          <p:cNvSpPr/>
          <p:nvPr/>
        </p:nvSpPr>
        <p:spPr>
          <a:xfrm>
            <a:off x="4900653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4" name="Rectangle 2113"/>
          <p:cNvSpPr/>
          <p:nvPr/>
        </p:nvSpPr>
        <p:spPr>
          <a:xfrm>
            <a:off x="5048290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5" name="Rectangle 2114"/>
          <p:cNvSpPr/>
          <p:nvPr/>
        </p:nvSpPr>
        <p:spPr>
          <a:xfrm>
            <a:off x="5195927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6" name="Rectangle 2115"/>
          <p:cNvSpPr/>
          <p:nvPr/>
        </p:nvSpPr>
        <p:spPr>
          <a:xfrm>
            <a:off x="5343564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7" name="Rectangle 2116"/>
          <p:cNvSpPr/>
          <p:nvPr/>
        </p:nvSpPr>
        <p:spPr>
          <a:xfrm>
            <a:off x="5491201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8" name="Rectangle 2117"/>
          <p:cNvSpPr/>
          <p:nvPr/>
        </p:nvSpPr>
        <p:spPr>
          <a:xfrm>
            <a:off x="5638838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9" name="Rectangle 2118"/>
          <p:cNvSpPr/>
          <p:nvPr/>
        </p:nvSpPr>
        <p:spPr>
          <a:xfrm>
            <a:off x="5786475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0" name="Rectangle 2119"/>
          <p:cNvSpPr/>
          <p:nvPr/>
        </p:nvSpPr>
        <p:spPr>
          <a:xfrm>
            <a:off x="5934112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1" name="Rectangle 2120"/>
          <p:cNvSpPr/>
          <p:nvPr/>
        </p:nvSpPr>
        <p:spPr>
          <a:xfrm>
            <a:off x="6081749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2" name="Rectangle 2121"/>
          <p:cNvSpPr/>
          <p:nvPr/>
        </p:nvSpPr>
        <p:spPr>
          <a:xfrm>
            <a:off x="6240495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3" name="Rectangle 2122"/>
          <p:cNvSpPr/>
          <p:nvPr/>
        </p:nvSpPr>
        <p:spPr>
          <a:xfrm>
            <a:off x="6388132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4" name="Rectangle 2123"/>
          <p:cNvSpPr/>
          <p:nvPr/>
        </p:nvSpPr>
        <p:spPr>
          <a:xfrm>
            <a:off x="6535769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5" name="Rectangle 2124"/>
          <p:cNvSpPr/>
          <p:nvPr/>
        </p:nvSpPr>
        <p:spPr>
          <a:xfrm>
            <a:off x="6683406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6" name="Rectangle 2125"/>
          <p:cNvSpPr/>
          <p:nvPr/>
        </p:nvSpPr>
        <p:spPr>
          <a:xfrm>
            <a:off x="6831043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7" name="Rectangle 2126"/>
          <p:cNvSpPr/>
          <p:nvPr/>
        </p:nvSpPr>
        <p:spPr>
          <a:xfrm>
            <a:off x="6978680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8" name="Rectangle 2127"/>
          <p:cNvSpPr/>
          <p:nvPr/>
        </p:nvSpPr>
        <p:spPr>
          <a:xfrm>
            <a:off x="7126317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9" name="Rectangle 2128"/>
          <p:cNvSpPr/>
          <p:nvPr/>
        </p:nvSpPr>
        <p:spPr>
          <a:xfrm>
            <a:off x="7273954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30" name="Rectangle 2129"/>
          <p:cNvSpPr/>
          <p:nvPr/>
        </p:nvSpPr>
        <p:spPr>
          <a:xfrm>
            <a:off x="7421591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31" name="Rectangle 2130"/>
          <p:cNvSpPr/>
          <p:nvPr/>
        </p:nvSpPr>
        <p:spPr>
          <a:xfrm>
            <a:off x="7569228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32" name="Rectangle 2131"/>
          <p:cNvSpPr/>
          <p:nvPr/>
        </p:nvSpPr>
        <p:spPr>
          <a:xfrm>
            <a:off x="7716865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33" name="Rectangle 2132"/>
          <p:cNvSpPr/>
          <p:nvPr/>
        </p:nvSpPr>
        <p:spPr>
          <a:xfrm>
            <a:off x="7864502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34" name="Rectangle 2133"/>
          <p:cNvSpPr/>
          <p:nvPr/>
        </p:nvSpPr>
        <p:spPr>
          <a:xfrm>
            <a:off x="8012139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35" name="Rectangle 2134"/>
          <p:cNvSpPr/>
          <p:nvPr/>
        </p:nvSpPr>
        <p:spPr>
          <a:xfrm>
            <a:off x="8159776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36" name="Rectangle 2135"/>
          <p:cNvSpPr/>
          <p:nvPr/>
        </p:nvSpPr>
        <p:spPr>
          <a:xfrm>
            <a:off x="8307413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37" name="Rectangle 2136"/>
          <p:cNvSpPr/>
          <p:nvPr/>
        </p:nvSpPr>
        <p:spPr>
          <a:xfrm>
            <a:off x="8455050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38" name="Rectangle 2137"/>
          <p:cNvSpPr/>
          <p:nvPr/>
        </p:nvSpPr>
        <p:spPr>
          <a:xfrm>
            <a:off x="8613796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39" name="Rectangle 2138"/>
          <p:cNvSpPr/>
          <p:nvPr/>
        </p:nvSpPr>
        <p:spPr>
          <a:xfrm>
            <a:off x="8761433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40" name="Rectangle 2139"/>
          <p:cNvSpPr/>
          <p:nvPr/>
        </p:nvSpPr>
        <p:spPr>
          <a:xfrm>
            <a:off x="8909070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41" name="Rectangle 2140"/>
          <p:cNvSpPr/>
          <p:nvPr/>
        </p:nvSpPr>
        <p:spPr>
          <a:xfrm>
            <a:off x="9056707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42" name="Rectangle 2141"/>
          <p:cNvSpPr/>
          <p:nvPr/>
        </p:nvSpPr>
        <p:spPr>
          <a:xfrm>
            <a:off x="9204344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43" name="Rectangle 2142"/>
          <p:cNvSpPr/>
          <p:nvPr/>
        </p:nvSpPr>
        <p:spPr>
          <a:xfrm>
            <a:off x="9351981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44" name="Rectangle 2143"/>
          <p:cNvSpPr/>
          <p:nvPr/>
        </p:nvSpPr>
        <p:spPr>
          <a:xfrm>
            <a:off x="9499618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45" name="Rectangle 2144"/>
          <p:cNvSpPr/>
          <p:nvPr/>
        </p:nvSpPr>
        <p:spPr>
          <a:xfrm>
            <a:off x="9647255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46" name="Rectangle 2145"/>
          <p:cNvSpPr/>
          <p:nvPr/>
        </p:nvSpPr>
        <p:spPr>
          <a:xfrm>
            <a:off x="9794892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47" name="Rectangle 2146"/>
          <p:cNvSpPr/>
          <p:nvPr/>
        </p:nvSpPr>
        <p:spPr>
          <a:xfrm>
            <a:off x="9942529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48" name="Rectangle 2147"/>
          <p:cNvSpPr/>
          <p:nvPr/>
        </p:nvSpPr>
        <p:spPr>
          <a:xfrm>
            <a:off x="10090166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49" name="Rectangle 2148"/>
          <p:cNvSpPr/>
          <p:nvPr/>
        </p:nvSpPr>
        <p:spPr>
          <a:xfrm>
            <a:off x="10237803" y="5714536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0" name="Rectangle 2149"/>
          <p:cNvSpPr/>
          <p:nvPr/>
        </p:nvSpPr>
        <p:spPr>
          <a:xfrm>
            <a:off x="2674989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1" name="Rectangle 2150"/>
          <p:cNvSpPr/>
          <p:nvPr/>
        </p:nvSpPr>
        <p:spPr>
          <a:xfrm>
            <a:off x="2822626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2" name="Rectangle 2151"/>
          <p:cNvSpPr/>
          <p:nvPr/>
        </p:nvSpPr>
        <p:spPr>
          <a:xfrm>
            <a:off x="2970263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3" name="Rectangle 2152"/>
          <p:cNvSpPr/>
          <p:nvPr/>
        </p:nvSpPr>
        <p:spPr>
          <a:xfrm>
            <a:off x="3117900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4" name="Rectangle 2153"/>
          <p:cNvSpPr/>
          <p:nvPr/>
        </p:nvSpPr>
        <p:spPr>
          <a:xfrm>
            <a:off x="3265537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5" name="Rectangle 2154"/>
          <p:cNvSpPr/>
          <p:nvPr/>
        </p:nvSpPr>
        <p:spPr>
          <a:xfrm>
            <a:off x="3413174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6" name="Rectangle 2155"/>
          <p:cNvSpPr/>
          <p:nvPr/>
        </p:nvSpPr>
        <p:spPr>
          <a:xfrm>
            <a:off x="3560811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7" name="Rectangle 2156"/>
          <p:cNvSpPr/>
          <p:nvPr/>
        </p:nvSpPr>
        <p:spPr>
          <a:xfrm>
            <a:off x="3708448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8" name="Rectangle 2157"/>
          <p:cNvSpPr/>
          <p:nvPr/>
        </p:nvSpPr>
        <p:spPr>
          <a:xfrm>
            <a:off x="3867194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9" name="Rectangle 2158"/>
          <p:cNvSpPr/>
          <p:nvPr/>
        </p:nvSpPr>
        <p:spPr>
          <a:xfrm>
            <a:off x="4014831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60" name="Rectangle 2159"/>
          <p:cNvSpPr/>
          <p:nvPr/>
        </p:nvSpPr>
        <p:spPr>
          <a:xfrm>
            <a:off x="4162468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61" name="Rectangle 2160"/>
          <p:cNvSpPr/>
          <p:nvPr/>
        </p:nvSpPr>
        <p:spPr>
          <a:xfrm>
            <a:off x="4310105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62" name="Rectangle 2161"/>
          <p:cNvSpPr/>
          <p:nvPr/>
        </p:nvSpPr>
        <p:spPr>
          <a:xfrm>
            <a:off x="4457742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63" name="Rectangle 2162"/>
          <p:cNvSpPr/>
          <p:nvPr/>
        </p:nvSpPr>
        <p:spPr>
          <a:xfrm>
            <a:off x="4605379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64" name="Rectangle 2163"/>
          <p:cNvSpPr/>
          <p:nvPr/>
        </p:nvSpPr>
        <p:spPr>
          <a:xfrm>
            <a:off x="4753016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65" name="Rectangle 2164"/>
          <p:cNvSpPr/>
          <p:nvPr/>
        </p:nvSpPr>
        <p:spPr>
          <a:xfrm>
            <a:off x="4900653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66" name="Rectangle 2165"/>
          <p:cNvSpPr/>
          <p:nvPr/>
        </p:nvSpPr>
        <p:spPr>
          <a:xfrm>
            <a:off x="5048290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67" name="Rectangle 2166"/>
          <p:cNvSpPr/>
          <p:nvPr/>
        </p:nvSpPr>
        <p:spPr>
          <a:xfrm>
            <a:off x="5195927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68" name="Rectangle 2167"/>
          <p:cNvSpPr/>
          <p:nvPr/>
        </p:nvSpPr>
        <p:spPr>
          <a:xfrm>
            <a:off x="5343564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69" name="Rectangle 2168"/>
          <p:cNvSpPr/>
          <p:nvPr/>
        </p:nvSpPr>
        <p:spPr>
          <a:xfrm>
            <a:off x="5491201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70" name="Rectangle 2169"/>
          <p:cNvSpPr/>
          <p:nvPr/>
        </p:nvSpPr>
        <p:spPr>
          <a:xfrm>
            <a:off x="5638838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71" name="Rectangle 2170"/>
          <p:cNvSpPr/>
          <p:nvPr/>
        </p:nvSpPr>
        <p:spPr>
          <a:xfrm>
            <a:off x="5786475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72" name="Rectangle 2171"/>
          <p:cNvSpPr/>
          <p:nvPr/>
        </p:nvSpPr>
        <p:spPr>
          <a:xfrm>
            <a:off x="5934112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73" name="Rectangle 2172"/>
          <p:cNvSpPr/>
          <p:nvPr/>
        </p:nvSpPr>
        <p:spPr>
          <a:xfrm>
            <a:off x="6081749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74" name="Rectangle 2173"/>
          <p:cNvSpPr/>
          <p:nvPr/>
        </p:nvSpPr>
        <p:spPr>
          <a:xfrm>
            <a:off x="6240495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75" name="Rectangle 2174"/>
          <p:cNvSpPr/>
          <p:nvPr/>
        </p:nvSpPr>
        <p:spPr>
          <a:xfrm>
            <a:off x="6388132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76" name="Rectangle 2175"/>
          <p:cNvSpPr/>
          <p:nvPr/>
        </p:nvSpPr>
        <p:spPr>
          <a:xfrm>
            <a:off x="6535769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77" name="Rectangle 2176"/>
          <p:cNvSpPr/>
          <p:nvPr/>
        </p:nvSpPr>
        <p:spPr>
          <a:xfrm>
            <a:off x="6683406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78" name="Rectangle 2177"/>
          <p:cNvSpPr/>
          <p:nvPr/>
        </p:nvSpPr>
        <p:spPr>
          <a:xfrm>
            <a:off x="6831043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79" name="Rectangle 2178"/>
          <p:cNvSpPr/>
          <p:nvPr/>
        </p:nvSpPr>
        <p:spPr>
          <a:xfrm>
            <a:off x="6978680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80" name="Rectangle 2179"/>
          <p:cNvSpPr/>
          <p:nvPr/>
        </p:nvSpPr>
        <p:spPr>
          <a:xfrm>
            <a:off x="7126317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81" name="Rectangle 2180"/>
          <p:cNvSpPr/>
          <p:nvPr/>
        </p:nvSpPr>
        <p:spPr>
          <a:xfrm>
            <a:off x="7273954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82" name="Rectangle 2181"/>
          <p:cNvSpPr/>
          <p:nvPr/>
        </p:nvSpPr>
        <p:spPr>
          <a:xfrm>
            <a:off x="7421591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83" name="Rectangle 2182"/>
          <p:cNvSpPr/>
          <p:nvPr/>
        </p:nvSpPr>
        <p:spPr>
          <a:xfrm>
            <a:off x="7569228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84" name="Rectangle 2183"/>
          <p:cNvSpPr/>
          <p:nvPr/>
        </p:nvSpPr>
        <p:spPr>
          <a:xfrm>
            <a:off x="7716865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85" name="Rectangle 2184"/>
          <p:cNvSpPr/>
          <p:nvPr/>
        </p:nvSpPr>
        <p:spPr>
          <a:xfrm>
            <a:off x="7864502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86" name="Rectangle 2185"/>
          <p:cNvSpPr/>
          <p:nvPr/>
        </p:nvSpPr>
        <p:spPr>
          <a:xfrm>
            <a:off x="8012139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87" name="Rectangle 2186"/>
          <p:cNvSpPr/>
          <p:nvPr/>
        </p:nvSpPr>
        <p:spPr>
          <a:xfrm>
            <a:off x="8159776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88" name="Rectangle 2187"/>
          <p:cNvSpPr/>
          <p:nvPr/>
        </p:nvSpPr>
        <p:spPr>
          <a:xfrm>
            <a:off x="8307413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89" name="Rectangle 2188"/>
          <p:cNvSpPr/>
          <p:nvPr/>
        </p:nvSpPr>
        <p:spPr>
          <a:xfrm>
            <a:off x="8455050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90" name="Rectangle 2189"/>
          <p:cNvSpPr/>
          <p:nvPr/>
        </p:nvSpPr>
        <p:spPr>
          <a:xfrm>
            <a:off x="8613796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91" name="Rectangle 2190"/>
          <p:cNvSpPr/>
          <p:nvPr/>
        </p:nvSpPr>
        <p:spPr>
          <a:xfrm>
            <a:off x="8761433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92" name="Rectangle 2191"/>
          <p:cNvSpPr/>
          <p:nvPr/>
        </p:nvSpPr>
        <p:spPr>
          <a:xfrm>
            <a:off x="8909070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93" name="Rectangle 2192"/>
          <p:cNvSpPr/>
          <p:nvPr/>
        </p:nvSpPr>
        <p:spPr>
          <a:xfrm>
            <a:off x="9056707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94" name="Rectangle 2193"/>
          <p:cNvSpPr/>
          <p:nvPr/>
        </p:nvSpPr>
        <p:spPr>
          <a:xfrm>
            <a:off x="9204344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95" name="Rectangle 2194"/>
          <p:cNvSpPr/>
          <p:nvPr/>
        </p:nvSpPr>
        <p:spPr>
          <a:xfrm>
            <a:off x="9351981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96" name="Rectangle 2195"/>
          <p:cNvSpPr/>
          <p:nvPr/>
        </p:nvSpPr>
        <p:spPr>
          <a:xfrm>
            <a:off x="9499618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97" name="Rectangle 2196"/>
          <p:cNvSpPr/>
          <p:nvPr/>
        </p:nvSpPr>
        <p:spPr>
          <a:xfrm>
            <a:off x="9647255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98" name="Rectangle 2197"/>
          <p:cNvSpPr/>
          <p:nvPr/>
        </p:nvSpPr>
        <p:spPr>
          <a:xfrm>
            <a:off x="9794892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99" name="Rectangle 2198"/>
          <p:cNvSpPr/>
          <p:nvPr/>
        </p:nvSpPr>
        <p:spPr>
          <a:xfrm>
            <a:off x="9942529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00" name="Rectangle 2199"/>
          <p:cNvSpPr/>
          <p:nvPr/>
        </p:nvSpPr>
        <p:spPr>
          <a:xfrm>
            <a:off x="10090166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01" name="Rectangle 2200"/>
          <p:cNvSpPr/>
          <p:nvPr/>
        </p:nvSpPr>
        <p:spPr>
          <a:xfrm>
            <a:off x="10237803" y="584769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02" name="Rectangle 2201"/>
          <p:cNvSpPr/>
          <p:nvPr/>
        </p:nvSpPr>
        <p:spPr>
          <a:xfrm>
            <a:off x="2674989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03" name="Rectangle 2202"/>
          <p:cNvSpPr/>
          <p:nvPr/>
        </p:nvSpPr>
        <p:spPr>
          <a:xfrm>
            <a:off x="2822626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04" name="Rectangle 2203"/>
          <p:cNvSpPr/>
          <p:nvPr/>
        </p:nvSpPr>
        <p:spPr>
          <a:xfrm>
            <a:off x="2970263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05" name="Rectangle 2204"/>
          <p:cNvSpPr/>
          <p:nvPr/>
        </p:nvSpPr>
        <p:spPr>
          <a:xfrm>
            <a:off x="3117900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06" name="Rectangle 2205"/>
          <p:cNvSpPr/>
          <p:nvPr/>
        </p:nvSpPr>
        <p:spPr>
          <a:xfrm>
            <a:off x="3265537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07" name="Rectangle 2206"/>
          <p:cNvSpPr/>
          <p:nvPr/>
        </p:nvSpPr>
        <p:spPr>
          <a:xfrm>
            <a:off x="3413174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08" name="Rectangle 2207"/>
          <p:cNvSpPr/>
          <p:nvPr/>
        </p:nvSpPr>
        <p:spPr>
          <a:xfrm>
            <a:off x="3560811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09" name="Rectangle 2208"/>
          <p:cNvSpPr/>
          <p:nvPr/>
        </p:nvSpPr>
        <p:spPr>
          <a:xfrm>
            <a:off x="3708448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10" name="Rectangle 2209"/>
          <p:cNvSpPr/>
          <p:nvPr/>
        </p:nvSpPr>
        <p:spPr>
          <a:xfrm>
            <a:off x="3867194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11" name="Rectangle 2210"/>
          <p:cNvSpPr/>
          <p:nvPr/>
        </p:nvSpPr>
        <p:spPr>
          <a:xfrm>
            <a:off x="4014831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12" name="Rectangle 2211"/>
          <p:cNvSpPr/>
          <p:nvPr/>
        </p:nvSpPr>
        <p:spPr>
          <a:xfrm>
            <a:off x="4162468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13" name="Rectangle 2212"/>
          <p:cNvSpPr/>
          <p:nvPr/>
        </p:nvSpPr>
        <p:spPr>
          <a:xfrm>
            <a:off x="4310105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14" name="Rectangle 2213"/>
          <p:cNvSpPr/>
          <p:nvPr/>
        </p:nvSpPr>
        <p:spPr>
          <a:xfrm>
            <a:off x="4457742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15" name="Rectangle 2214"/>
          <p:cNvSpPr/>
          <p:nvPr/>
        </p:nvSpPr>
        <p:spPr>
          <a:xfrm>
            <a:off x="4605379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16" name="Rectangle 2215"/>
          <p:cNvSpPr/>
          <p:nvPr/>
        </p:nvSpPr>
        <p:spPr>
          <a:xfrm>
            <a:off x="4753016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17" name="Rectangle 2216"/>
          <p:cNvSpPr/>
          <p:nvPr/>
        </p:nvSpPr>
        <p:spPr>
          <a:xfrm>
            <a:off x="4900653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18" name="Rectangle 2217"/>
          <p:cNvSpPr/>
          <p:nvPr/>
        </p:nvSpPr>
        <p:spPr>
          <a:xfrm>
            <a:off x="5048290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19" name="Rectangle 2218"/>
          <p:cNvSpPr/>
          <p:nvPr/>
        </p:nvSpPr>
        <p:spPr>
          <a:xfrm>
            <a:off x="5195927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20" name="Rectangle 2219"/>
          <p:cNvSpPr/>
          <p:nvPr/>
        </p:nvSpPr>
        <p:spPr>
          <a:xfrm>
            <a:off x="5343564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21" name="Rectangle 2220"/>
          <p:cNvSpPr/>
          <p:nvPr/>
        </p:nvSpPr>
        <p:spPr>
          <a:xfrm>
            <a:off x="5491201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22" name="Rectangle 2221"/>
          <p:cNvSpPr/>
          <p:nvPr/>
        </p:nvSpPr>
        <p:spPr>
          <a:xfrm>
            <a:off x="5638838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23" name="Rectangle 2222"/>
          <p:cNvSpPr/>
          <p:nvPr/>
        </p:nvSpPr>
        <p:spPr>
          <a:xfrm>
            <a:off x="5786475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24" name="Rectangle 2223"/>
          <p:cNvSpPr/>
          <p:nvPr/>
        </p:nvSpPr>
        <p:spPr>
          <a:xfrm>
            <a:off x="5934112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25" name="Rectangle 2224"/>
          <p:cNvSpPr/>
          <p:nvPr/>
        </p:nvSpPr>
        <p:spPr>
          <a:xfrm>
            <a:off x="6081749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26" name="Rectangle 2225"/>
          <p:cNvSpPr/>
          <p:nvPr/>
        </p:nvSpPr>
        <p:spPr>
          <a:xfrm>
            <a:off x="6240495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27" name="Rectangle 2226"/>
          <p:cNvSpPr/>
          <p:nvPr/>
        </p:nvSpPr>
        <p:spPr>
          <a:xfrm>
            <a:off x="6388132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28" name="Rectangle 2227"/>
          <p:cNvSpPr/>
          <p:nvPr/>
        </p:nvSpPr>
        <p:spPr>
          <a:xfrm>
            <a:off x="6535769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29" name="Rectangle 2228"/>
          <p:cNvSpPr/>
          <p:nvPr/>
        </p:nvSpPr>
        <p:spPr>
          <a:xfrm>
            <a:off x="6683406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30" name="Rectangle 2229"/>
          <p:cNvSpPr/>
          <p:nvPr/>
        </p:nvSpPr>
        <p:spPr>
          <a:xfrm>
            <a:off x="6831043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31" name="Rectangle 2230"/>
          <p:cNvSpPr/>
          <p:nvPr/>
        </p:nvSpPr>
        <p:spPr>
          <a:xfrm>
            <a:off x="6978680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32" name="Rectangle 2231"/>
          <p:cNvSpPr/>
          <p:nvPr/>
        </p:nvSpPr>
        <p:spPr>
          <a:xfrm>
            <a:off x="7126317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33" name="Rectangle 2232"/>
          <p:cNvSpPr/>
          <p:nvPr/>
        </p:nvSpPr>
        <p:spPr>
          <a:xfrm>
            <a:off x="7273954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34" name="Rectangle 2233"/>
          <p:cNvSpPr/>
          <p:nvPr/>
        </p:nvSpPr>
        <p:spPr>
          <a:xfrm>
            <a:off x="7421591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35" name="Rectangle 2234"/>
          <p:cNvSpPr/>
          <p:nvPr/>
        </p:nvSpPr>
        <p:spPr>
          <a:xfrm>
            <a:off x="7569228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36" name="Rectangle 2235"/>
          <p:cNvSpPr/>
          <p:nvPr/>
        </p:nvSpPr>
        <p:spPr>
          <a:xfrm>
            <a:off x="7716865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37" name="Rectangle 2236"/>
          <p:cNvSpPr/>
          <p:nvPr/>
        </p:nvSpPr>
        <p:spPr>
          <a:xfrm>
            <a:off x="7864502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38" name="Rectangle 2237"/>
          <p:cNvSpPr/>
          <p:nvPr/>
        </p:nvSpPr>
        <p:spPr>
          <a:xfrm>
            <a:off x="8012139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39" name="Rectangle 2238"/>
          <p:cNvSpPr/>
          <p:nvPr/>
        </p:nvSpPr>
        <p:spPr>
          <a:xfrm>
            <a:off x="8159776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40" name="Rectangle 2239"/>
          <p:cNvSpPr/>
          <p:nvPr/>
        </p:nvSpPr>
        <p:spPr>
          <a:xfrm>
            <a:off x="8307413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41" name="Rectangle 2240"/>
          <p:cNvSpPr/>
          <p:nvPr/>
        </p:nvSpPr>
        <p:spPr>
          <a:xfrm>
            <a:off x="8455050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42" name="Rectangle 2241"/>
          <p:cNvSpPr/>
          <p:nvPr/>
        </p:nvSpPr>
        <p:spPr>
          <a:xfrm>
            <a:off x="8613796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43" name="Rectangle 2242"/>
          <p:cNvSpPr/>
          <p:nvPr/>
        </p:nvSpPr>
        <p:spPr>
          <a:xfrm>
            <a:off x="8761433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44" name="Rectangle 2243"/>
          <p:cNvSpPr/>
          <p:nvPr/>
        </p:nvSpPr>
        <p:spPr>
          <a:xfrm>
            <a:off x="8909070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45" name="Rectangle 2244"/>
          <p:cNvSpPr/>
          <p:nvPr/>
        </p:nvSpPr>
        <p:spPr>
          <a:xfrm>
            <a:off x="9056707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46" name="Rectangle 2245"/>
          <p:cNvSpPr/>
          <p:nvPr/>
        </p:nvSpPr>
        <p:spPr>
          <a:xfrm>
            <a:off x="9204344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47" name="Rectangle 2246"/>
          <p:cNvSpPr/>
          <p:nvPr/>
        </p:nvSpPr>
        <p:spPr>
          <a:xfrm>
            <a:off x="9351981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48" name="Rectangle 2247"/>
          <p:cNvSpPr/>
          <p:nvPr/>
        </p:nvSpPr>
        <p:spPr>
          <a:xfrm>
            <a:off x="9499618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49" name="Rectangle 2248"/>
          <p:cNvSpPr/>
          <p:nvPr/>
        </p:nvSpPr>
        <p:spPr>
          <a:xfrm>
            <a:off x="9647255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50" name="Rectangle 2249"/>
          <p:cNvSpPr/>
          <p:nvPr/>
        </p:nvSpPr>
        <p:spPr>
          <a:xfrm>
            <a:off x="9794892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51" name="Rectangle 2250"/>
          <p:cNvSpPr/>
          <p:nvPr/>
        </p:nvSpPr>
        <p:spPr>
          <a:xfrm>
            <a:off x="9942529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52" name="Rectangle 2251"/>
          <p:cNvSpPr/>
          <p:nvPr/>
        </p:nvSpPr>
        <p:spPr>
          <a:xfrm>
            <a:off x="10090166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53" name="Rectangle 2252"/>
          <p:cNvSpPr/>
          <p:nvPr/>
        </p:nvSpPr>
        <p:spPr>
          <a:xfrm>
            <a:off x="10237803" y="5984270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54" name="Rectangle 2253"/>
          <p:cNvSpPr/>
          <p:nvPr/>
        </p:nvSpPr>
        <p:spPr>
          <a:xfrm>
            <a:off x="2674989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55" name="Rectangle 2254"/>
          <p:cNvSpPr/>
          <p:nvPr/>
        </p:nvSpPr>
        <p:spPr>
          <a:xfrm>
            <a:off x="2822626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56" name="Rectangle 2255"/>
          <p:cNvSpPr/>
          <p:nvPr/>
        </p:nvSpPr>
        <p:spPr>
          <a:xfrm>
            <a:off x="2970263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57" name="Rectangle 2256"/>
          <p:cNvSpPr/>
          <p:nvPr/>
        </p:nvSpPr>
        <p:spPr>
          <a:xfrm>
            <a:off x="3117900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58" name="Rectangle 2257"/>
          <p:cNvSpPr/>
          <p:nvPr/>
        </p:nvSpPr>
        <p:spPr>
          <a:xfrm>
            <a:off x="3265537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59" name="Rectangle 2258"/>
          <p:cNvSpPr/>
          <p:nvPr/>
        </p:nvSpPr>
        <p:spPr>
          <a:xfrm>
            <a:off x="3413174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0" name="Rectangle 2259"/>
          <p:cNvSpPr/>
          <p:nvPr/>
        </p:nvSpPr>
        <p:spPr>
          <a:xfrm>
            <a:off x="3560811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1" name="Rectangle 2260"/>
          <p:cNvSpPr/>
          <p:nvPr/>
        </p:nvSpPr>
        <p:spPr>
          <a:xfrm>
            <a:off x="3708448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2" name="Rectangle 2261"/>
          <p:cNvSpPr/>
          <p:nvPr/>
        </p:nvSpPr>
        <p:spPr>
          <a:xfrm>
            <a:off x="3867194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3" name="Rectangle 2262"/>
          <p:cNvSpPr/>
          <p:nvPr/>
        </p:nvSpPr>
        <p:spPr>
          <a:xfrm>
            <a:off x="4014831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4" name="Rectangle 2263"/>
          <p:cNvSpPr/>
          <p:nvPr/>
        </p:nvSpPr>
        <p:spPr>
          <a:xfrm>
            <a:off x="4162468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5" name="Rectangle 2264"/>
          <p:cNvSpPr/>
          <p:nvPr/>
        </p:nvSpPr>
        <p:spPr>
          <a:xfrm>
            <a:off x="4310105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6" name="Rectangle 2265"/>
          <p:cNvSpPr/>
          <p:nvPr/>
        </p:nvSpPr>
        <p:spPr>
          <a:xfrm>
            <a:off x="4457742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7" name="Rectangle 2266"/>
          <p:cNvSpPr/>
          <p:nvPr/>
        </p:nvSpPr>
        <p:spPr>
          <a:xfrm>
            <a:off x="4605379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8" name="Rectangle 2267"/>
          <p:cNvSpPr/>
          <p:nvPr/>
        </p:nvSpPr>
        <p:spPr>
          <a:xfrm>
            <a:off x="4753016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9" name="Rectangle 2268"/>
          <p:cNvSpPr/>
          <p:nvPr/>
        </p:nvSpPr>
        <p:spPr>
          <a:xfrm>
            <a:off x="4900653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0" name="Rectangle 2269"/>
          <p:cNvSpPr/>
          <p:nvPr/>
        </p:nvSpPr>
        <p:spPr>
          <a:xfrm>
            <a:off x="5048290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1" name="Rectangle 2270"/>
          <p:cNvSpPr/>
          <p:nvPr/>
        </p:nvSpPr>
        <p:spPr>
          <a:xfrm>
            <a:off x="5195927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2" name="Rectangle 2271"/>
          <p:cNvSpPr/>
          <p:nvPr/>
        </p:nvSpPr>
        <p:spPr>
          <a:xfrm>
            <a:off x="5343564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3" name="Rectangle 2272"/>
          <p:cNvSpPr/>
          <p:nvPr/>
        </p:nvSpPr>
        <p:spPr>
          <a:xfrm>
            <a:off x="5491201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4" name="Rectangle 2273"/>
          <p:cNvSpPr/>
          <p:nvPr/>
        </p:nvSpPr>
        <p:spPr>
          <a:xfrm>
            <a:off x="5638838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5" name="Rectangle 2274"/>
          <p:cNvSpPr/>
          <p:nvPr/>
        </p:nvSpPr>
        <p:spPr>
          <a:xfrm>
            <a:off x="5786475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6" name="Rectangle 2275"/>
          <p:cNvSpPr/>
          <p:nvPr/>
        </p:nvSpPr>
        <p:spPr>
          <a:xfrm>
            <a:off x="5934112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7" name="Rectangle 2276"/>
          <p:cNvSpPr/>
          <p:nvPr/>
        </p:nvSpPr>
        <p:spPr>
          <a:xfrm>
            <a:off x="6081749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8" name="Rectangle 2277"/>
          <p:cNvSpPr/>
          <p:nvPr/>
        </p:nvSpPr>
        <p:spPr>
          <a:xfrm>
            <a:off x="6240495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9" name="Rectangle 2278"/>
          <p:cNvSpPr/>
          <p:nvPr/>
        </p:nvSpPr>
        <p:spPr>
          <a:xfrm>
            <a:off x="6388132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0" name="Rectangle 2279"/>
          <p:cNvSpPr/>
          <p:nvPr/>
        </p:nvSpPr>
        <p:spPr>
          <a:xfrm>
            <a:off x="6535769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1" name="Rectangle 2280"/>
          <p:cNvSpPr/>
          <p:nvPr/>
        </p:nvSpPr>
        <p:spPr>
          <a:xfrm>
            <a:off x="6683406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2" name="Rectangle 2281"/>
          <p:cNvSpPr/>
          <p:nvPr/>
        </p:nvSpPr>
        <p:spPr>
          <a:xfrm>
            <a:off x="6831043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3" name="Rectangle 2282"/>
          <p:cNvSpPr/>
          <p:nvPr/>
        </p:nvSpPr>
        <p:spPr>
          <a:xfrm>
            <a:off x="6978680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4" name="Rectangle 2283"/>
          <p:cNvSpPr/>
          <p:nvPr/>
        </p:nvSpPr>
        <p:spPr>
          <a:xfrm>
            <a:off x="7126317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5" name="Rectangle 2284"/>
          <p:cNvSpPr/>
          <p:nvPr/>
        </p:nvSpPr>
        <p:spPr>
          <a:xfrm>
            <a:off x="7273954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6" name="Rectangle 2285"/>
          <p:cNvSpPr/>
          <p:nvPr/>
        </p:nvSpPr>
        <p:spPr>
          <a:xfrm>
            <a:off x="7421591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7" name="Rectangle 2286"/>
          <p:cNvSpPr/>
          <p:nvPr/>
        </p:nvSpPr>
        <p:spPr>
          <a:xfrm>
            <a:off x="7569228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8" name="Rectangle 2287"/>
          <p:cNvSpPr/>
          <p:nvPr/>
        </p:nvSpPr>
        <p:spPr>
          <a:xfrm>
            <a:off x="7716865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9" name="Rectangle 2288"/>
          <p:cNvSpPr/>
          <p:nvPr/>
        </p:nvSpPr>
        <p:spPr>
          <a:xfrm>
            <a:off x="7864502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0" name="Rectangle 2289"/>
          <p:cNvSpPr/>
          <p:nvPr/>
        </p:nvSpPr>
        <p:spPr>
          <a:xfrm>
            <a:off x="8012139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1" name="Rectangle 2290"/>
          <p:cNvSpPr/>
          <p:nvPr/>
        </p:nvSpPr>
        <p:spPr>
          <a:xfrm>
            <a:off x="8159776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2" name="Rectangle 2291"/>
          <p:cNvSpPr/>
          <p:nvPr/>
        </p:nvSpPr>
        <p:spPr>
          <a:xfrm>
            <a:off x="8307413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3" name="Rectangle 2292"/>
          <p:cNvSpPr/>
          <p:nvPr/>
        </p:nvSpPr>
        <p:spPr>
          <a:xfrm>
            <a:off x="8455050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4" name="Rectangle 2293"/>
          <p:cNvSpPr/>
          <p:nvPr/>
        </p:nvSpPr>
        <p:spPr>
          <a:xfrm>
            <a:off x="8613796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5" name="Rectangle 2294"/>
          <p:cNvSpPr/>
          <p:nvPr/>
        </p:nvSpPr>
        <p:spPr>
          <a:xfrm>
            <a:off x="8761433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6" name="Rectangle 2295"/>
          <p:cNvSpPr/>
          <p:nvPr/>
        </p:nvSpPr>
        <p:spPr>
          <a:xfrm>
            <a:off x="8909070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7" name="Rectangle 2296"/>
          <p:cNvSpPr/>
          <p:nvPr/>
        </p:nvSpPr>
        <p:spPr>
          <a:xfrm>
            <a:off x="9056707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8" name="Rectangle 2297"/>
          <p:cNvSpPr/>
          <p:nvPr/>
        </p:nvSpPr>
        <p:spPr>
          <a:xfrm>
            <a:off x="9204344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9" name="Rectangle 2298"/>
          <p:cNvSpPr/>
          <p:nvPr/>
        </p:nvSpPr>
        <p:spPr>
          <a:xfrm>
            <a:off x="9351981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0" name="Rectangle 2299"/>
          <p:cNvSpPr/>
          <p:nvPr/>
        </p:nvSpPr>
        <p:spPr>
          <a:xfrm>
            <a:off x="9499618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1" name="Rectangle 2300"/>
          <p:cNvSpPr/>
          <p:nvPr/>
        </p:nvSpPr>
        <p:spPr>
          <a:xfrm>
            <a:off x="9647255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2" name="Rectangle 2301"/>
          <p:cNvSpPr/>
          <p:nvPr/>
        </p:nvSpPr>
        <p:spPr>
          <a:xfrm>
            <a:off x="9794892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3" name="Rectangle 2302"/>
          <p:cNvSpPr/>
          <p:nvPr/>
        </p:nvSpPr>
        <p:spPr>
          <a:xfrm>
            <a:off x="9942529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4" name="Rectangle 2303"/>
          <p:cNvSpPr/>
          <p:nvPr/>
        </p:nvSpPr>
        <p:spPr>
          <a:xfrm>
            <a:off x="10090166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5" name="Rectangle 2304"/>
          <p:cNvSpPr/>
          <p:nvPr/>
        </p:nvSpPr>
        <p:spPr>
          <a:xfrm>
            <a:off x="10237803" y="6120845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6" name="Rectangle 2305"/>
          <p:cNvSpPr/>
          <p:nvPr/>
        </p:nvSpPr>
        <p:spPr>
          <a:xfrm>
            <a:off x="2674989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7" name="Rectangle 2306"/>
          <p:cNvSpPr/>
          <p:nvPr/>
        </p:nvSpPr>
        <p:spPr>
          <a:xfrm>
            <a:off x="2822626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8" name="Rectangle 2307"/>
          <p:cNvSpPr/>
          <p:nvPr/>
        </p:nvSpPr>
        <p:spPr>
          <a:xfrm>
            <a:off x="2970263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9" name="Rectangle 2308"/>
          <p:cNvSpPr/>
          <p:nvPr/>
        </p:nvSpPr>
        <p:spPr>
          <a:xfrm>
            <a:off x="3117900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0" name="Rectangle 2309"/>
          <p:cNvSpPr/>
          <p:nvPr/>
        </p:nvSpPr>
        <p:spPr>
          <a:xfrm>
            <a:off x="3265537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1" name="Rectangle 2310"/>
          <p:cNvSpPr/>
          <p:nvPr/>
        </p:nvSpPr>
        <p:spPr>
          <a:xfrm>
            <a:off x="3413174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2" name="Rectangle 2311"/>
          <p:cNvSpPr/>
          <p:nvPr/>
        </p:nvSpPr>
        <p:spPr>
          <a:xfrm>
            <a:off x="3560811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3" name="Rectangle 2312"/>
          <p:cNvSpPr/>
          <p:nvPr/>
        </p:nvSpPr>
        <p:spPr>
          <a:xfrm>
            <a:off x="3708448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4" name="Rectangle 2313"/>
          <p:cNvSpPr/>
          <p:nvPr/>
        </p:nvSpPr>
        <p:spPr>
          <a:xfrm>
            <a:off x="3867194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5" name="Rectangle 2314"/>
          <p:cNvSpPr/>
          <p:nvPr/>
        </p:nvSpPr>
        <p:spPr>
          <a:xfrm>
            <a:off x="4014831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6" name="Rectangle 2315"/>
          <p:cNvSpPr/>
          <p:nvPr/>
        </p:nvSpPr>
        <p:spPr>
          <a:xfrm>
            <a:off x="4162468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7" name="Rectangle 2316"/>
          <p:cNvSpPr/>
          <p:nvPr/>
        </p:nvSpPr>
        <p:spPr>
          <a:xfrm>
            <a:off x="4310105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8" name="Rectangle 2317"/>
          <p:cNvSpPr/>
          <p:nvPr/>
        </p:nvSpPr>
        <p:spPr>
          <a:xfrm>
            <a:off x="4457742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9" name="Rectangle 2318"/>
          <p:cNvSpPr/>
          <p:nvPr/>
        </p:nvSpPr>
        <p:spPr>
          <a:xfrm>
            <a:off x="4605379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0" name="Rectangle 2319"/>
          <p:cNvSpPr/>
          <p:nvPr/>
        </p:nvSpPr>
        <p:spPr>
          <a:xfrm>
            <a:off x="4753016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1" name="Rectangle 2320"/>
          <p:cNvSpPr/>
          <p:nvPr/>
        </p:nvSpPr>
        <p:spPr>
          <a:xfrm>
            <a:off x="4900653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2" name="Rectangle 2321"/>
          <p:cNvSpPr/>
          <p:nvPr/>
        </p:nvSpPr>
        <p:spPr>
          <a:xfrm>
            <a:off x="5048290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3" name="Rectangle 2322"/>
          <p:cNvSpPr/>
          <p:nvPr/>
        </p:nvSpPr>
        <p:spPr>
          <a:xfrm>
            <a:off x="5195927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4" name="Rectangle 2323"/>
          <p:cNvSpPr/>
          <p:nvPr/>
        </p:nvSpPr>
        <p:spPr>
          <a:xfrm>
            <a:off x="5343564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5" name="Rectangle 2324"/>
          <p:cNvSpPr/>
          <p:nvPr/>
        </p:nvSpPr>
        <p:spPr>
          <a:xfrm>
            <a:off x="5491201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6" name="Rectangle 2325"/>
          <p:cNvSpPr/>
          <p:nvPr/>
        </p:nvSpPr>
        <p:spPr>
          <a:xfrm>
            <a:off x="5638838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7" name="Rectangle 2326"/>
          <p:cNvSpPr/>
          <p:nvPr/>
        </p:nvSpPr>
        <p:spPr>
          <a:xfrm>
            <a:off x="5786475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8" name="Rectangle 2327"/>
          <p:cNvSpPr/>
          <p:nvPr/>
        </p:nvSpPr>
        <p:spPr>
          <a:xfrm>
            <a:off x="5934112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9" name="Rectangle 2328"/>
          <p:cNvSpPr/>
          <p:nvPr/>
        </p:nvSpPr>
        <p:spPr>
          <a:xfrm>
            <a:off x="6081749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0" name="Rectangle 2329"/>
          <p:cNvSpPr/>
          <p:nvPr/>
        </p:nvSpPr>
        <p:spPr>
          <a:xfrm>
            <a:off x="6240495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1" name="Rectangle 2330"/>
          <p:cNvSpPr/>
          <p:nvPr/>
        </p:nvSpPr>
        <p:spPr>
          <a:xfrm>
            <a:off x="6388132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2" name="Rectangle 2331"/>
          <p:cNvSpPr/>
          <p:nvPr/>
        </p:nvSpPr>
        <p:spPr>
          <a:xfrm>
            <a:off x="6535769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3" name="Rectangle 2332"/>
          <p:cNvSpPr/>
          <p:nvPr/>
        </p:nvSpPr>
        <p:spPr>
          <a:xfrm>
            <a:off x="6683406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4" name="Rectangle 2333"/>
          <p:cNvSpPr/>
          <p:nvPr/>
        </p:nvSpPr>
        <p:spPr>
          <a:xfrm>
            <a:off x="6831043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5" name="Rectangle 2334"/>
          <p:cNvSpPr/>
          <p:nvPr/>
        </p:nvSpPr>
        <p:spPr>
          <a:xfrm>
            <a:off x="6978680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6" name="Rectangle 2335"/>
          <p:cNvSpPr/>
          <p:nvPr/>
        </p:nvSpPr>
        <p:spPr>
          <a:xfrm>
            <a:off x="7126317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7" name="Rectangle 2336"/>
          <p:cNvSpPr/>
          <p:nvPr/>
        </p:nvSpPr>
        <p:spPr>
          <a:xfrm>
            <a:off x="7273954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8" name="Rectangle 2337"/>
          <p:cNvSpPr/>
          <p:nvPr/>
        </p:nvSpPr>
        <p:spPr>
          <a:xfrm>
            <a:off x="7421591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9" name="Rectangle 2338"/>
          <p:cNvSpPr/>
          <p:nvPr/>
        </p:nvSpPr>
        <p:spPr>
          <a:xfrm>
            <a:off x="7569228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0" name="Rectangle 2339"/>
          <p:cNvSpPr/>
          <p:nvPr/>
        </p:nvSpPr>
        <p:spPr>
          <a:xfrm>
            <a:off x="7716865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1" name="Rectangle 2340"/>
          <p:cNvSpPr/>
          <p:nvPr/>
        </p:nvSpPr>
        <p:spPr>
          <a:xfrm>
            <a:off x="7864502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2" name="Rectangle 2341"/>
          <p:cNvSpPr/>
          <p:nvPr/>
        </p:nvSpPr>
        <p:spPr>
          <a:xfrm>
            <a:off x="8012139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3" name="Rectangle 2342"/>
          <p:cNvSpPr/>
          <p:nvPr/>
        </p:nvSpPr>
        <p:spPr>
          <a:xfrm>
            <a:off x="8159776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4" name="Rectangle 2343"/>
          <p:cNvSpPr/>
          <p:nvPr/>
        </p:nvSpPr>
        <p:spPr>
          <a:xfrm>
            <a:off x="8307413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5" name="Rectangle 2344"/>
          <p:cNvSpPr/>
          <p:nvPr/>
        </p:nvSpPr>
        <p:spPr>
          <a:xfrm>
            <a:off x="8455050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6" name="Rectangle 2345"/>
          <p:cNvSpPr/>
          <p:nvPr/>
        </p:nvSpPr>
        <p:spPr>
          <a:xfrm>
            <a:off x="8613796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7" name="Rectangle 2346"/>
          <p:cNvSpPr/>
          <p:nvPr/>
        </p:nvSpPr>
        <p:spPr>
          <a:xfrm>
            <a:off x="8761433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8" name="Rectangle 2347"/>
          <p:cNvSpPr/>
          <p:nvPr/>
        </p:nvSpPr>
        <p:spPr>
          <a:xfrm>
            <a:off x="8909070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9" name="Rectangle 2348"/>
          <p:cNvSpPr/>
          <p:nvPr/>
        </p:nvSpPr>
        <p:spPr>
          <a:xfrm>
            <a:off x="9056707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0" name="Rectangle 2349"/>
          <p:cNvSpPr/>
          <p:nvPr/>
        </p:nvSpPr>
        <p:spPr>
          <a:xfrm>
            <a:off x="9204344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1" name="Rectangle 2350"/>
          <p:cNvSpPr/>
          <p:nvPr/>
        </p:nvSpPr>
        <p:spPr>
          <a:xfrm>
            <a:off x="9351981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2" name="Rectangle 2351"/>
          <p:cNvSpPr/>
          <p:nvPr/>
        </p:nvSpPr>
        <p:spPr>
          <a:xfrm>
            <a:off x="9499618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3" name="Rectangle 2352"/>
          <p:cNvSpPr/>
          <p:nvPr/>
        </p:nvSpPr>
        <p:spPr>
          <a:xfrm>
            <a:off x="9647255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4" name="Rectangle 2353"/>
          <p:cNvSpPr/>
          <p:nvPr/>
        </p:nvSpPr>
        <p:spPr>
          <a:xfrm>
            <a:off x="9794892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5" name="Rectangle 2354"/>
          <p:cNvSpPr/>
          <p:nvPr/>
        </p:nvSpPr>
        <p:spPr>
          <a:xfrm>
            <a:off x="9942529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6" name="Rectangle 2355"/>
          <p:cNvSpPr/>
          <p:nvPr/>
        </p:nvSpPr>
        <p:spPr>
          <a:xfrm>
            <a:off x="10090166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7" name="Rectangle 2356"/>
          <p:cNvSpPr/>
          <p:nvPr/>
        </p:nvSpPr>
        <p:spPr>
          <a:xfrm>
            <a:off x="10237803" y="625772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8" name="Rectangle 2357"/>
          <p:cNvSpPr/>
          <p:nvPr/>
        </p:nvSpPr>
        <p:spPr>
          <a:xfrm>
            <a:off x="2674989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9" name="Rectangle 2358"/>
          <p:cNvSpPr/>
          <p:nvPr/>
        </p:nvSpPr>
        <p:spPr>
          <a:xfrm>
            <a:off x="2822626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0" name="Rectangle 2359"/>
          <p:cNvSpPr/>
          <p:nvPr/>
        </p:nvSpPr>
        <p:spPr>
          <a:xfrm>
            <a:off x="2970263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1" name="Rectangle 2360"/>
          <p:cNvSpPr/>
          <p:nvPr/>
        </p:nvSpPr>
        <p:spPr>
          <a:xfrm>
            <a:off x="3117900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2" name="Rectangle 2361"/>
          <p:cNvSpPr/>
          <p:nvPr/>
        </p:nvSpPr>
        <p:spPr>
          <a:xfrm>
            <a:off x="3265537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3" name="Rectangle 2362"/>
          <p:cNvSpPr/>
          <p:nvPr/>
        </p:nvSpPr>
        <p:spPr>
          <a:xfrm>
            <a:off x="3413174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4" name="Rectangle 2363"/>
          <p:cNvSpPr/>
          <p:nvPr/>
        </p:nvSpPr>
        <p:spPr>
          <a:xfrm>
            <a:off x="3560811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5" name="Rectangle 2364"/>
          <p:cNvSpPr/>
          <p:nvPr/>
        </p:nvSpPr>
        <p:spPr>
          <a:xfrm>
            <a:off x="3708448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6" name="Rectangle 2365"/>
          <p:cNvSpPr/>
          <p:nvPr/>
        </p:nvSpPr>
        <p:spPr>
          <a:xfrm>
            <a:off x="3867194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7" name="Rectangle 2366"/>
          <p:cNvSpPr/>
          <p:nvPr/>
        </p:nvSpPr>
        <p:spPr>
          <a:xfrm>
            <a:off x="4014831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8" name="Rectangle 2367"/>
          <p:cNvSpPr/>
          <p:nvPr/>
        </p:nvSpPr>
        <p:spPr>
          <a:xfrm>
            <a:off x="4162468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9" name="Rectangle 2368"/>
          <p:cNvSpPr/>
          <p:nvPr/>
        </p:nvSpPr>
        <p:spPr>
          <a:xfrm>
            <a:off x="4310105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0" name="Rectangle 2369"/>
          <p:cNvSpPr/>
          <p:nvPr/>
        </p:nvSpPr>
        <p:spPr>
          <a:xfrm>
            <a:off x="4457742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1" name="Rectangle 2370"/>
          <p:cNvSpPr/>
          <p:nvPr/>
        </p:nvSpPr>
        <p:spPr>
          <a:xfrm>
            <a:off x="4605379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2" name="Rectangle 2371"/>
          <p:cNvSpPr/>
          <p:nvPr/>
        </p:nvSpPr>
        <p:spPr>
          <a:xfrm>
            <a:off x="4753016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3" name="Rectangle 2372"/>
          <p:cNvSpPr/>
          <p:nvPr/>
        </p:nvSpPr>
        <p:spPr>
          <a:xfrm>
            <a:off x="4900653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4" name="Rectangle 2373"/>
          <p:cNvSpPr/>
          <p:nvPr/>
        </p:nvSpPr>
        <p:spPr>
          <a:xfrm>
            <a:off x="5048290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5" name="Rectangle 2374"/>
          <p:cNvSpPr/>
          <p:nvPr/>
        </p:nvSpPr>
        <p:spPr>
          <a:xfrm>
            <a:off x="5195927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6" name="Rectangle 2375"/>
          <p:cNvSpPr/>
          <p:nvPr/>
        </p:nvSpPr>
        <p:spPr>
          <a:xfrm>
            <a:off x="5343564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7" name="Rectangle 2376"/>
          <p:cNvSpPr/>
          <p:nvPr/>
        </p:nvSpPr>
        <p:spPr>
          <a:xfrm>
            <a:off x="5491201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8" name="Rectangle 2377"/>
          <p:cNvSpPr/>
          <p:nvPr/>
        </p:nvSpPr>
        <p:spPr>
          <a:xfrm>
            <a:off x="5638838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9" name="Rectangle 2378"/>
          <p:cNvSpPr/>
          <p:nvPr/>
        </p:nvSpPr>
        <p:spPr>
          <a:xfrm>
            <a:off x="5786475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80" name="Rectangle 2379"/>
          <p:cNvSpPr/>
          <p:nvPr/>
        </p:nvSpPr>
        <p:spPr>
          <a:xfrm>
            <a:off x="5934112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81" name="Rectangle 2380"/>
          <p:cNvSpPr/>
          <p:nvPr/>
        </p:nvSpPr>
        <p:spPr>
          <a:xfrm>
            <a:off x="6081749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82" name="Rectangle 2381"/>
          <p:cNvSpPr/>
          <p:nvPr/>
        </p:nvSpPr>
        <p:spPr>
          <a:xfrm>
            <a:off x="6240495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83" name="Rectangle 2382"/>
          <p:cNvSpPr/>
          <p:nvPr/>
        </p:nvSpPr>
        <p:spPr>
          <a:xfrm>
            <a:off x="6388132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84" name="Rectangle 2383"/>
          <p:cNvSpPr/>
          <p:nvPr/>
        </p:nvSpPr>
        <p:spPr>
          <a:xfrm>
            <a:off x="6535769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85" name="Rectangle 2384"/>
          <p:cNvSpPr/>
          <p:nvPr/>
        </p:nvSpPr>
        <p:spPr>
          <a:xfrm>
            <a:off x="6683406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86" name="Rectangle 2385"/>
          <p:cNvSpPr/>
          <p:nvPr/>
        </p:nvSpPr>
        <p:spPr>
          <a:xfrm>
            <a:off x="6831043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87" name="Rectangle 2386"/>
          <p:cNvSpPr/>
          <p:nvPr/>
        </p:nvSpPr>
        <p:spPr>
          <a:xfrm>
            <a:off x="6978680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88" name="Rectangle 2387"/>
          <p:cNvSpPr/>
          <p:nvPr/>
        </p:nvSpPr>
        <p:spPr>
          <a:xfrm>
            <a:off x="7126317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89" name="Rectangle 2388"/>
          <p:cNvSpPr/>
          <p:nvPr/>
        </p:nvSpPr>
        <p:spPr>
          <a:xfrm>
            <a:off x="7273954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0" name="Rectangle 2389"/>
          <p:cNvSpPr/>
          <p:nvPr/>
        </p:nvSpPr>
        <p:spPr>
          <a:xfrm>
            <a:off x="7421591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1" name="Rectangle 2390"/>
          <p:cNvSpPr/>
          <p:nvPr/>
        </p:nvSpPr>
        <p:spPr>
          <a:xfrm>
            <a:off x="7569228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2" name="Rectangle 2391"/>
          <p:cNvSpPr/>
          <p:nvPr/>
        </p:nvSpPr>
        <p:spPr>
          <a:xfrm>
            <a:off x="7716865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3" name="Rectangle 2392"/>
          <p:cNvSpPr/>
          <p:nvPr/>
        </p:nvSpPr>
        <p:spPr>
          <a:xfrm>
            <a:off x="7864502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4" name="Rectangle 2393"/>
          <p:cNvSpPr/>
          <p:nvPr/>
        </p:nvSpPr>
        <p:spPr>
          <a:xfrm>
            <a:off x="8012139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5" name="Rectangle 2394"/>
          <p:cNvSpPr/>
          <p:nvPr/>
        </p:nvSpPr>
        <p:spPr>
          <a:xfrm>
            <a:off x="8159776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6" name="Rectangle 2395"/>
          <p:cNvSpPr/>
          <p:nvPr/>
        </p:nvSpPr>
        <p:spPr>
          <a:xfrm>
            <a:off x="8307413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7" name="Rectangle 2396"/>
          <p:cNvSpPr/>
          <p:nvPr/>
        </p:nvSpPr>
        <p:spPr>
          <a:xfrm>
            <a:off x="8455050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8" name="Rectangle 2397"/>
          <p:cNvSpPr/>
          <p:nvPr/>
        </p:nvSpPr>
        <p:spPr>
          <a:xfrm>
            <a:off x="8613796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9" name="Rectangle 2398"/>
          <p:cNvSpPr/>
          <p:nvPr/>
        </p:nvSpPr>
        <p:spPr>
          <a:xfrm>
            <a:off x="8761433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0" name="Rectangle 2399"/>
          <p:cNvSpPr/>
          <p:nvPr/>
        </p:nvSpPr>
        <p:spPr>
          <a:xfrm>
            <a:off x="8909070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1" name="Rectangle 2400"/>
          <p:cNvSpPr/>
          <p:nvPr/>
        </p:nvSpPr>
        <p:spPr>
          <a:xfrm>
            <a:off x="9056707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2" name="Rectangle 2401"/>
          <p:cNvSpPr/>
          <p:nvPr/>
        </p:nvSpPr>
        <p:spPr>
          <a:xfrm>
            <a:off x="9204344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3" name="Rectangle 2402"/>
          <p:cNvSpPr/>
          <p:nvPr/>
        </p:nvSpPr>
        <p:spPr>
          <a:xfrm>
            <a:off x="9351981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4" name="Rectangle 2403"/>
          <p:cNvSpPr/>
          <p:nvPr/>
        </p:nvSpPr>
        <p:spPr>
          <a:xfrm>
            <a:off x="9499618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5" name="Rectangle 2404"/>
          <p:cNvSpPr/>
          <p:nvPr/>
        </p:nvSpPr>
        <p:spPr>
          <a:xfrm>
            <a:off x="9647255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6" name="Rectangle 2405"/>
          <p:cNvSpPr/>
          <p:nvPr/>
        </p:nvSpPr>
        <p:spPr>
          <a:xfrm>
            <a:off x="9794892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7" name="Rectangle 2406"/>
          <p:cNvSpPr/>
          <p:nvPr/>
        </p:nvSpPr>
        <p:spPr>
          <a:xfrm>
            <a:off x="9942529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8" name="Rectangle 2407"/>
          <p:cNvSpPr/>
          <p:nvPr/>
        </p:nvSpPr>
        <p:spPr>
          <a:xfrm>
            <a:off x="10090166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9" name="Rectangle 2408"/>
          <p:cNvSpPr/>
          <p:nvPr/>
        </p:nvSpPr>
        <p:spPr>
          <a:xfrm>
            <a:off x="10237803" y="6394302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0" name="Rectangle 2409"/>
          <p:cNvSpPr/>
          <p:nvPr/>
        </p:nvSpPr>
        <p:spPr>
          <a:xfrm>
            <a:off x="2674989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1" name="Rectangle 2410"/>
          <p:cNvSpPr/>
          <p:nvPr/>
        </p:nvSpPr>
        <p:spPr>
          <a:xfrm>
            <a:off x="2822626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2" name="Rectangle 2411"/>
          <p:cNvSpPr/>
          <p:nvPr/>
        </p:nvSpPr>
        <p:spPr>
          <a:xfrm>
            <a:off x="2970263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3" name="Rectangle 2412"/>
          <p:cNvSpPr/>
          <p:nvPr/>
        </p:nvSpPr>
        <p:spPr>
          <a:xfrm>
            <a:off x="3117900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4" name="Rectangle 2413"/>
          <p:cNvSpPr/>
          <p:nvPr/>
        </p:nvSpPr>
        <p:spPr>
          <a:xfrm>
            <a:off x="3265537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5" name="Rectangle 2414"/>
          <p:cNvSpPr/>
          <p:nvPr/>
        </p:nvSpPr>
        <p:spPr>
          <a:xfrm>
            <a:off x="3413174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6" name="Rectangle 2415"/>
          <p:cNvSpPr/>
          <p:nvPr/>
        </p:nvSpPr>
        <p:spPr>
          <a:xfrm>
            <a:off x="3560811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7" name="Rectangle 2416"/>
          <p:cNvSpPr/>
          <p:nvPr/>
        </p:nvSpPr>
        <p:spPr>
          <a:xfrm>
            <a:off x="3708448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8" name="Rectangle 2417"/>
          <p:cNvSpPr/>
          <p:nvPr/>
        </p:nvSpPr>
        <p:spPr>
          <a:xfrm>
            <a:off x="3867194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9" name="Rectangle 2418"/>
          <p:cNvSpPr/>
          <p:nvPr/>
        </p:nvSpPr>
        <p:spPr>
          <a:xfrm>
            <a:off x="4014831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20" name="Rectangle 2419"/>
          <p:cNvSpPr/>
          <p:nvPr/>
        </p:nvSpPr>
        <p:spPr>
          <a:xfrm>
            <a:off x="4162468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21" name="Rectangle 2420"/>
          <p:cNvSpPr/>
          <p:nvPr/>
        </p:nvSpPr>
        <p:spPr>
          <a:xfrm>
            <a:off x="4310105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22" name="Rectangle 2421"/>
          <p:cNvSpPr/>
          <p:nvPr/>
        </p:nvSpPr>
        <p:spPr>
          <a:xfrm>
            <a:off x="4457742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23" name="Rectangle 2422"/>
          <p:cNvSpPr/>
          <p:nvPr/>
        </p:nvSpPr>
        <p:spPr>
          <a:xfrm>
            <a:off x="4605379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24" name="Rectangle 2423"/>
          <p:cNvSpPr/>
          <p:nvPr/>
        </p:nvSpPr>
        <p:spPr>
          <a:xfrm>
            <a:off x="4753016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25" name="Rectangle 2424"/>
          <p:cNvSpPr/>
          <p:nvPr/>
        </p:nvSpPr>
        <p:spPr>
          <a:xfrm>
            <a:off x="4900653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26" name="Rectangle 2425"/>
          <p:cNvSpPr/>
          <p:nvPr/>
        </p:nvSpPr>
        <p:spPr>
          <a:xfrm>
            <a:off x="5048290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27" name="Rectangle 2426"/>
          <p:cNvSpPr/>
          <p:nvPr/>
        </p:nvSpPr>
        <p:spPr>
          <a:xfrm>
            <a:off x="5195927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28" name="Rectangle 2427"/>
          <p:cNvSpPr/>
          <p:nvPr/>
        </p:nvSpPr>
        <p:spPr>
          <a:xfrm>
            <a:off x="5343564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29" name="Rectangle 2428"/>
          <p:cNvSpPr/>
          <p:nvPr/>
        </p:nvSpPr>
        <p:spPr>
          <a:xfrm>
            <a:off x="5491201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30" name="Rectangle 2429"/>
          <p:cNvSpPr/>
          <p:nvPr/>
        </p:nvSpPr>
        <p:spPr>
          <a:xfrm>
            <a:off x="5638838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31" name="Rectangle 2430"/>
          <p:cNvSpPr/>
          <p:nvPr/>
        </p:nvSpPr>
        <p:spPr>
          <a:xfrm>
            <a:off x="5786475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32" name="Rectangle 2431"/>
          <p:cNvSpPr/>
          <p:nvPr/>
        </p:nvSpPr>
        <p:spPr>
          <a:xfrm>
            <a:off x="5934112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33" name="Rectangle 2432"/>
          <p:cNvSpPr/>
          <p:nvPr/>
        </p:nvSpPr>
        <p:spPr>
          <a:xfrm>
            <a:off x="6081749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34" name="Rectangle 2433"/>
          <p:cNvSpPr/>
          <p:nvPr/>
        </p:nvSpPr>
        <p:spPr>
          <a:xfrm>
            <a:off x="6240495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35" name="Rectangle 2434"/>
          <p:cNvSpPr/>
          <p:nvPr/>
        </p:nvSpPr>
        <p:spPr>
          <a:xfrm>
            <a:off x="6388132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36" name="Rectangle 2435"/>
          <p:cNvSpPr/>
          <p:nvPr/>
        </p:nvSpPr>
        <p:spPr>
          <a:xfrm>
            <a:off x="6535769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37" name="Rectangle 2436"/>
          <p:cNvSpPr/>
          <p:nvPr/>
        </p:nvSpPr>
        <p:spPr>
          <a:xfrm>
            <a:off x="6683406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38" name="Rectangle 2437"/>
          <p:cNvSpPr/>
          <p:nvPr/>
        </p:nvSpPr>
        <p:spPr>
          <a:xfrm>
            <a:off x="6831043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39" name="Rectangle 2438"/>
          <p:cNvSpPr/>
          <p:nvPr/>
        </p:nvSpPr>
        <p:spPr>
          <a:xfrm>
            <a:off x="6978680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40" name="Rectangle 2439"/>
          <p:cNvSpPr/>
          <p:nvPr/>
        </p:nvSpPr>
        <p:spPr>
          <a:xfrm>
            <a:off x="7126317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41" name="Rectangle 2440"/>
          <p:cNvSpPr/>
          <p:nvPr/>
        </p:nvSpPr>
        <p:spPr>
          <a:xfrm>
            <a:off x="7273954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42" name="Rectangle 2441"/>
          <p:cNvSpPr/>
          <p:nvPr/>
        </p:nvSpPr>
        <p:spPr>
          <a:xfrm>
            <a:off x="7421591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43" name="Rectangle 2442"/>
          <p:cNvSpPr/>
          <p:nvPr/>
        </p:nvSpPr>
        <p:spPr>
          <a:xfrm>
            <a:off x="7569228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44" name="Rectangle 2443"/>
          <p:cNvSpPr/>
          <p:nvPr/>
        </p:nvSpPr>
        <p:spPr>
          <a:xfrm>
            <a:off x="7716865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45" name="Rectangle 2444"/>
          <p:cNvSpPr/>
          <p:nvPr/>
        </p:nvSpPr>
        <p:spPr>
          <a:xfrm>
            <a:off x="7864502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46" name="Rectangle 2445"/>
          <p:cNvSpPr/>
          <p:nvPr/>
        </p:nvSpPr>
        <p:spPr>
          <a:xfrm>
            <a:off x="8012139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47" name="Rectangle 2446"/>
          <p:cNvSpPr/>
          <p:nvPr/>
        </p:nvSpPr>
        <p:spPr>
          <a:xfrm>
            <a:off x="8159776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48" name="Rectangle 2447"/>
          <p:cNvSpPr/>
          <p:nvPr/>
        </p:nvSpPr>
        <p:spPr>
          <a:xfrm>
            <a:off x="8307413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49" name="Rectangle 2448"/>
          <p:cNvSpPr/>
          <p:nvPr/>
        </p:nvSpPr>
        <p:spPr>
          <a:xfrm>
            <a:off x="8455050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0" name="Rectangle 2449"/>
          <p:cNvSpPr/>
          <p:nvPr/>
        </p:nvSpPr>
        <p:spPr>
          <a:xfrm>
            <a:off x="8613796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1" name="Rectangle 2450"/>
          <p:cNvSpPr/>
          <p:nvPr/>
        </p:nvSpPr>
        <p:spPr>
          <a:xfrm>
            <a:off x="8761433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2" name="Rectangle 2451"/>
          <p:cNvSpPr/>
          <p:nvPr/>
        </p:nvSpPr>
        <p:spPr>
          <a:xfrm>
            <a:off x="8909070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3" name="Rectangle 2452"/>
          <p:cNvSpPr/>
          <p:nvPr/>
        </p:nvSpPr>
        <p:spPr>
          <a:xfrm>
            <a:off x="9056707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4" name="Rectangle 2453"/>
          <p:cNvSpPr/>
          <p:nvPr/>
        </p:nvSpPr>
        <p:spPr>
          <a:xfrm>
            <a:off x="9204344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5" name="Rectangle 2454"/>
          <p:cNvSpPr/>
          <p:nvPr/>
        </p:nvSpPr>
        <p:spPr>
          <a:xfrm>
            <a:off x="9351981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6" name="Rectangle 2455"/>
          <p:cNvSpPr/>
          <p:nvPr/>
        </p:nvSpPr>
        <p:spPr>
          <a:xfrm>
            <a:off x="9499618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7" name="Rectangle 2456"/>
          <p:cNvSpPr/>
          <p:nvPr/>
        </p:nvSpPr>
        <p:spPr>
          <a:xfrm>
            <a:off x="9647255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8" name="Rectangle 2457"/>
          <p:cNvSpPr/>
          <p:nvPr/>
        </p:nvSpPr>
        <p:spPr>
          <a:xfrm>
            <a:off x="9794892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9" name="Rectangle 2458"/>
          <p:cNvSpPr/>
          <p:nvPr/>
        </p:nvSpPr>
        <p:spPr>
          <a:xfrm>
            <a:off x="9942529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60" name="Rectangle 2459"/>
          <p:cNvSpPr/>
          <p:nvPr/>
        </p:nvSpPr>
        <p:spPr>
          <a:xfrm>
            <a:off x="10090166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61" name="Rectangle 2460"/>
          <p:cNvSpPr/>
          <p:nvPr/>
        </p:nvSpPr>
        <p:spPr>
          <a:xfrm>
            <a:off x="10237803" y="6530877"/>
            <a:ext cx="108000" cy="1080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62" name="Rectangle 2461"/>
          <p:cNvSpPr/>
          <p:nvPr/>
        </p:nvSpPr>
        <p:spPr>
          <a:xfrm>
            <a:off x="215981" y="1281476"/>
            <a:ext cx="2188698" cy="42950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IS THIS THE REST OF YOUR LIFE?</a:t>
            </a:r>
            <a:endParaRPr lang="en-GB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9447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4385143" y="336527"/>
            <a:ext cx="3421714" cy="6254773"/>
            <a:chOff x="2861143" y="184126"/>
            <a:chExt cx="3421714" cy="62547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61144" y="184126"/>
              <a:ext cx="3421713" cy="285685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61144" y="3040985"/>
              <a:ext cx="3421713" cy="1876511"/>
            </a:xfrm>
            <a:prstGeom prst="rect">
              <a:avLst/>
            </a:prstGeom>
          </p:spPr>
        </p:pic>
        <p:pic>
          <p:nvPicPr>
            <p:cNvPr id="2462" name="Picture 2461"/>
            <p:cNvPicPr>
              <a:picLocks noChangeAspect="1"/>
            </p:cNvPicPr>
            <p:nvPr/>
          </p:nvPicPr>
          <p:blipFill rotWithShape="1">
            <a:blip r:embed="rId3"/>
            <a:srcRect b="18925"/>
            <a:stretch/>
          </p:blipFill>
          <p:spPr>
            <a:xfrm>
              <a:off x="2861143" y="4917496"/>
              <a:ext cx="3421713" cy="1521403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215981" y="1281476"/>
            <a:ext cx="2188698" cy="42950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THIS IS THE REST OF YOUR LIFE.</a:t>
            </a:r>
            <a:endParaRPr lang="en-GB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6570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1"/>
          <p:cNvSpPr/>
          <p:nvPr/>
        </p:nvSpPr>
        <p:spPr>
          <a:xfrm flipV="1">
            <a:off x="3133157" y="2537716"/>
            <a:ext cx="993822" cy="842481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217968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32732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47496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62260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277023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291787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306551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321314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37189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51953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66716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381480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396244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411007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425771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440535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455299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470062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484826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499590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514353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529117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543881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>
            <a:off x="558644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574519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589283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604046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618810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633574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648338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663101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677865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692629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707392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722156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736920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751683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766447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781211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795975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811849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/>
          <p:cNvSpPr/>
          <p:nvPr/>
        </p:nvSpPr>
        <p:spPr>
          <a:xfrm>
            <a:off x="826613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8413770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/>
          <p:cNvSpPr/>
          <p:nvPr/>
        </p:nvSpPr>
        <p:spPr>
          <a:xfrm>
            <a:off x="8561407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/>
          <p:cNvSpPr/>
          <p:nvPr/>
        </p:nvSpPr>
        <p:spPr>
          <a:xfrm>
            <a:off x="8709044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8856681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/>
          <p:cNvSpPr/>
          <p:nvPr/>
        </p:nvSpPr>
        <p:spPr>
          <a:xfrm>
            <a:off x="9004318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9151955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/>
          <p:cNvSpPr/>
          <p:nvPr/>
        </p:nvSpPr>
        <p:spPr>
          <a:xfrm>
            <a:off x="9299592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/>
          <p:cNvSpPr/>
          <p:nvPr/>
        </p:nvSpPr>
        <p:spPr>
          <a:xfrm>
            <a:off x="9447229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/>
          <p:cNvSpPr/>
          <p:nvPr/>
        </p:nvSpPr>
        <p:spPr>
          <a:xfrm>
            <a:off x="9594866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/>
          <p:cNvSpPr/>
          <p:nvPr/>
        </p:nvSpPr>
        <p:spPr>
          <a:xfrm>
            <a:off x="9742503" y="264754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/>
          <p:cNvSpPr/>
          <p:nvPr/>
        </p:nvSpPr>
        <p:spPr>
          <a:xfrm>
            <a:off x="217968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/>
          <p:cNvSpPr/>
          <p:nvPr/>
        </p:nvSpPr>
        <p:spPr>
          <a:xfrm>
            <a:off x="232732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/>
          <p:cNvSpPr/>
          <p:nvPr/>
        </p:nvSpPr>
        <p:spPr>
          <a:xfrm>
            <a:off x="247496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/>
          <p:cNvSpPr/>
          <p:nvPr/>
        </p:nvSpPr>
        <p:spPr>
          <a:xfrm>
            <a:off x="262260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/>
          <p:cNvSpPr/>
          <p:nvPr/>
        </p:nvSpPr>
        <p:spPr>
          <a:xfrm>
            <a:off x="277023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Rectangle 72"/>
          <p:cNvSpPr/>
          <p:nvPr/>
        </p:nvSpPr>
        <p:spPr>
          <a:xfrm>
            <a:off x="291787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Rectangle 73"/>
          <p:cNvSpPr/>
          <p:nvPr/>
        </p:nvSpPr>
        <p:spPr>
          <a:xfrm>
            <a:off x="306551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/>
          <p:cNvSpPr/>
          <p:nvPr/>
        </p:nvSpPr>
        <p:spPr>
          <a:xfrm>
            <a:off x="321314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 75"/>
          <p:cNvSpPr/>
          <p:nvPr/>
        </p:nvSpPr>
        <p:spPr>
          <a:xfrm>
            <a:off x="337189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Rectangle 76"/>
          <p:cNvSpPr/>
          <p:nvPr/>
        </p:nvSpPr>
        <p:spPr>
          <a:xfrm>
            <a:off x="351953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Rectangle 77"/>
          <p:cNvSpPr/>
          <p:nvPr/>
        </p:nvSpPr>
        <p:spPr>
          <a:xfrm>
            <a:off x="366716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ctangle 78"/>
          <p:cNvSpPr/>
          <p:nvPr/>
        </p:nvSpPr>
        <p:spPr>
          <a:xfrm>
            <a:off x="381480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 79"/>
          <p:cNvSpPr/>
          <p:nvPr/>
        </p:nvSpPr>
        <p:spPr>
          <a:xfrm>
            <a:off x="396244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 80"/>
          <p:cNvSpPr/>
          <p:nvPr/>
        </p:nvSpPr>
        <p:spPr>
          <a:xfrm>
            <a:off x="411007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 81"/>
          <p:cNvSpPr/>
          <p:nvPr/>
        </p:nvSpPr>
        <p:spPr>
          <a:xfrm>
            <a:off x="425771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/>
          <p:cNvSpPr/>
          <p:nvPr/>
        </p:nvSpPr>
        <p:spPr>
          <a:xfrm>
            <a:off x="440535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 83"/>
          <p:cNvSpPr/>
          <p:nvPr/>
        </p:nvSpPr>
        <p:spPr>
          <a:xfrm>
            <a:off x="455299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Rectangle 84"/>
          <p:cNvSpPr/>
          <p:nvPr/>
        </p:nvSpPr>
        <p:spPr>
          <a:xfrm>
            <a:off x="470062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Rectangle 85"/>
          <p:cNvSpPr/>
          <p:nvPr/>
        </p:nvSpPr>
        <p:spPr>
          <a:xfrm>
            <a:off x="484826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angle 86"/>
          <p:cNvSpPr/>
          <p:nvPr/>
        </p:nvSpPr>
        <p:spPr>
          <a:xfrm>
            <a:off x="499590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Rectangle 87"/>
          <p:cNvSpPr/>
          <p:nvPr/>
        </p:nvSpPr>
        <p:spPr>
          <a:xfrm>
            <a:off x="514353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ectangle 88"/>
          <p:cNvSpPr/>
          <p:nvPr/>
        </p:nvSpPr>
        <p:spPr>
          <a:xfrm>
            <a:off x="529117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ectangle 89"/>
          <p:cNvSpPr/>
          <p:nvPr/>
        </p:nvSpPr>
        <p:spPr>
          <a:xfrm>
            <a:off x="543881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ectangle 90"/>
          <p:cNvSpPr/>
          <p:nvPr/>
        </p:nvSpPr>
        <p:spPr>
          <a:xfrm>
            <a:off x="558644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Rectangle 91"/>
          <p:cNvSpPr/>
          <p:nvPr/>
        </p:nvSpPr>
        <p:spPr>
          <a:xfrm>
            <a:off x="574519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Rectangle 92"/>
          <p:cNvSpPr/>
          <p:nvPr/>
        </p:nvSpPr>
        <p:spPr>
          <a:xfrm>
            <a:off x="589283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ctangle 93"/>
          <p:cNvSpPr/>
          <p:nvPr/>
        </p:nvSpPr>
        <p:spPr>
          <a:xfrm>
            <a:off x="604046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ctangle 94"/>
          <p:cNvSpPr/>
          <p:nvPr/>
        </p:nvSpPr>
        <p:spPr>
          <a:xfrm>
            <a:off x="618810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Rectangle 95"/>
          <p:cNvSpPr/>
          <p:nvPr/>
        </p:nvSpPr>
        <p:spPr>
          <a:xfrm>
            <a:off x="633574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Rectangle 96"/>
          <p:cNvSpPr/>
          <p:nvPr/>
        </p:nvSpPr>
        <p:spPr>
          <a:xfrm>
            <a:off x="648338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Rectangle 97"/>
          <p:cNvSpPr/>
          <p:nvPr/>
        </p:nvSpPr>
        <p:spPr>
          <a:xfrm>
            <a:off x="663101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Rectangle 98"/>
          <p:cNvSpPr/>
          <p:nvPr/>
        </p:nvSpPr>
        <p:spPr>
          <a:xfrm>
            <a:off x="677865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Rectangle 99"/>
          <p:cNvSpPr/>
          <p:nvPr/>
        </p:nvSpPr>
        <p:spPr>
          <a:xfrm>
            <a:off x="692629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Rectangle 100"/>
          <p:cNvSpPr/>
          <p:nvPr/>
        </p:nvSpPr>
        <p:spPr>
          <a:xfrm>
            <a:off x="707392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Rectangle 101"/>
          <p:cNvSpPr/>
          <p:nvPr/>
        </p:nvSpPr>
        <p:spPr>
          <a:xfrm>
            <a:off x="722156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Rectangle 102"/>
          <p:cNvSpPr/>
          <p:nvPr/>
        </p:nvSpPr>
        <p:spPr>
          <a:xfrm>
            <a:off x="736920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 103"/>
          <p:cNvSpPr/>
          <p:nvPr/>
        </p:nvSpPr>
        <p:spPr>
          <a:xfrm>
            <a:off x="751683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Rectangle 104"/>
          <p:cNvSpPr/>
          <p:nvPr/>
        </p:nvSpPr>
        <p:spPr>
          <a:xfrm>
            <a:off x="766447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 105"/>
          <p:cNvSpPr/>
          <p:nvPr/>
        </p:nvSpPr>
        <p:spPr>
          <a:xfrm>
            <a:off x="781211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ectangle 106"/>
          <p:cNvSpPr/>
          <p:nvPr/>
        </p:nvSpPr>
        <p:spPr>
          <a:xfrm>
            <a:off x="795975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Rectangle 107"/>
          <p:cNvSpPr/>
          <p:nvPr/>
        </p:nvSpPr>
        <p:spPr>
          <a:xfrm>
            <a:off x="811849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Rectangle 108"/>
          <p:cNvSpPr/>
          <p:nvPr/>
        </p:nvSpPr>
        <p:spPr>
          <a:xfrm>
            <a:off x="826613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0" name="Rectangle 109"/>
          <p:cNvSpPr/>
          <p:nvPr/>
        </p:nvSpPr>
        <p:spPr>
          <a:xfrm>
            <a:off x="8413770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Rectangle 110"/>
          <p:cNvSpPr/>
          <p:nvPr/>
        </p:nvSpPr>
        <p:spPr>
          <a:xfrm>
            <a:off x="8561407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Rectangle 111"/>
          <p:cNvSpPr/>
          <p:nvPr/>
        </p:nvSpPr>
        <p:spPr>
          <a:xfrm>
            <a:off x="8709044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Rectangle 112"/>
          <p:cNvSpPr/>
          <p:nvPr/>
        </p:nvSpPr>
        <p:spPr>
          <a:xfrm>
            <a:off x="8856681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Rectangle 113"/>
          <p:cNvSpPr/>
          <p:nvPr/>
        </p:nvSpPr>
        <p:spPr>
          <a:xfrm>
            <a:off x="9004318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Rectangle 114"/>
          <p:cNvSpPr/>
          <p:nvPr/>
        </p:nvSpPr>
        <p:spPr>
          <a:xfrm>
            <a:off x="9151955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Rectangle 115"/>
          <p:cNvSpPr/>
          <p:nvPr/>
        </p:nvSpPr>
        <p:spPr>
          <a:xfrm>
            <a:off x="9299592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Rectangle 116"/>
          <p:cNvSpPr/>
          <p:nvPr/>
        </p:nvSpPr>
        <p:spPr>
          <a:xfrm>
            <a:off x="9447229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Rectangle 117"/>
          <p:cNvSpPr/>
          <p:nvPr/>
        </p:nvSpPr>
        <p:spPr>
          <a:xfrm>
            <a:off x="9594866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Rectangle 118"/>
          <p:cNvSpPr/>
          <p:nvPr/>
        </p:nvSpPr>
        <p:spPr>
          <a:xfrm>
            <a:off x="9742503" y="401329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Rectangle 119"/>
          <p:cNvSpPr/>
          <p:nvPr/>
        </p:nvSpPr>
        <p:spPr>
          <a:xfrm>
            <a:off x="217968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Rectangle 120"/>
          <p:cNvSpPr/>
          <p:nvPr/>
        </p:nvSpPr>
        <p:spPr>
          <a:xfrm>
            <a:off x="232732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 121"/>
          <p:cNvSpPr/>
          <p:nvPr/>
        </p:nvSpPr>
        <p:spPr>
          <a:xfrm>
            <a:off x="247496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Rectangle 122"/>
          <p:cNvSpPr/>
          <p:nvPr/>
        </p:nvSpPr>
        <p:spPr>
          <a:xfrm>
            <a:off x="262260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Rectangle 123"/>
          <p:cNvSpPr/>
          <p:nvPr/>
        </p:nvSpPr>
        <p:spPr>
          <a:xfrm>
            <a:off x="277023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Rectangle 124"/>
          <p:cNvSpPr/>
          <p:nvPr/>
        </p:nvSpPr>
        <p:spPr>
          <a:xfrm>
            <a:off x="291787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Rectangle 125"/>
          <p:cNvSpPr/>
          <p:nvPr/>
        </p:nvSpPr>
        <p:spPr>
          <a:xfrm>
            <a:off x="306551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Rectangle 126"/>
          <p:cNvSpPr/>
          <p:nvPr/>
        </p:nvSpPr>
        <p:spPr>
          <a:xfrm>
            <a:off x="321314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Rectangle 127"/>
          <p:cNvSpPr/>
          <p:nvPr/>
        </p:nvSpPr>
        <p:spPr>
          <a:xfrm>
            <a:off x="337189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Rectangle 128"/>
          <p:cNvSpPr/>
          <p:nvPr/>
        </p:nvSpPr>
        <p:spPr>
          <a:xfrm>
            <a:off x="351953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Rectangle 129"/>
          <p:cNvSpPr/>
          <p:nvPr/>
        </p:nvSpPr>
        <p:spPr>
          <a:xfrm>
            <a:off x="366716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1" name="Rectangle 130"/>
          <p:cNvSpPr/>
          <p:nvPr/>
        </p:nvSpPr>
        <p:spPr>
          <a:xfrm>
            <a:off x="381480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Rectangle 131"/>
          <p:cNvSpPr/>
          <p:nvPr/>
        </p:nvSpPr>
        <p:spPr>
          <a:xfrm>
            <a:off x="396244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Rectangle 132"/>
          <p:cNvSpPr/>
          <p:nvPr/>
        </p:nvSpPr>
        <p:spPr>
          <a:xfrm>
            <a:off x="411007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Rectangle 133"/>
          <p:cNvSpPr/>
          <p:nvPr/>
        </p:nvSpPr>
        <p:spPr>
          <a:xfrm>
            <a:off x="425771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5" name="Rectangle 134"/>
          <p:cNvSpPr/>
          <p:nvPr/>
        </p:nvSpPr>
        <p:spPr>
          <a:xfrm>
            <a:off x="440535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Rectangle 135"/>
          <p:cNvSpPr/>
          <p:nvPr/>
        </p:nvSpPr>
        <p:spPr>
          <a:xfrm>
            <a:off x="455299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Rectangle 136"/>
          <p:cNvSpPr/>
          <p:nvPr/>
        </p:nvSpPr>
        <p:spPr>
          <a:xfrm>
            <a:off x="470062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Rectangle 137"/>
          <p:cNvSpPr/>
          <p:nvPr/>
        </p:nvSpPr>
        <p:spPr>
          <a:xfrm>
            <a:off x="484826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Rectangle 138"/>
          <p:cNvSpPr/>
          <p:nvPr/>
        </p:nvSpPr>
        <p:spPr>
          <a:xfrm>
            <a:off x="499590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Rectangle 139"/>
          <p:cNvSpPr/>
          <p:nvPr/>
        </p:nvSpPr>
        <p:spPr>
          <a:xfrm>
            <a:off x="514353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Rectangle 140"/>
          <p:cNvSpPr/>
          <p:nvPr/>
        </p:nvSpPr>
        <p:spPr>
          <a:xfrm>
            <a:off x="529117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2" name="Rectangle 141"/>
          <p:cNvSpPr/>
          <p:nvPr/>
        </p:nvSpPr>
        <p:spPr>
          <a:xfrm>
            <a:off x="543881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3" name="Rectangle 142"/>
          <p:cNvSpPr/>
          <p:nvPr/>
        </p:nvSpPr>
        <p:spPr>
          <a:xfrm>
            <a:off x="558644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Rectangle 143"/>
          <p:cNvSpPr/>
          <p:nvPr/>
        </p:nvSpPr>
        <p:spPr>
          <a:xfrm>
            <a:off x="574519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5" name="Rectangle 144"/>
          <p:cNvSpPr/>
          <p:nvPr/>
        </p:nvSpPr>
        <p:spPr>
          <a:xfrm>
            <a:off x="589283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Rectangle 145"/>
          <p:cNvSpPr/>
          <p:nvPr/>
        </p:nvSpPr>
        <p:spPr>
          <a:xfrm>
            <a:off x="604046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Rectangle 146"/>
          <p:cNvSpPr/>
          <p:nvPr/>
        </p:nvSpPr>
        <p:spPr>
          <a:xfrm>
            <a:off x="618810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Rectangle 147"/>
          <p:cNvSpPr/>
          <p:nvPr/>
        </p:nvSpPr>
        <p:spPr>
          <a:xfrm>
            <a:off x="633574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Rectangle 148"/>
          <p:cNvSpPr/>
          <p:nvPr/>
        </p:nvSpPr>
        <p:spPr>
          <a:xfrm>
            <a:off x="648338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Rectangle 149"/>
          <p:cNvSpPr/>
          <p:nvPr/>
        </p:nvSpPr>
        <p:spPr>
          <a:xfrm>
            <a:off x="663101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Rectangle 150"/>
          <p:cNvSpPr/>
          <p:nvPr/>
        </p:nvSpPr>
        <p:spPr>
          <a:xfrm>
            <a:off x="677865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Rectangle 151"/>
          <p:cNvSpPr/>
          <p:nvPr/>
        </p:nvSpPr>
        <p:spPr>
          <a:xfrm>
            <a:off x="692629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Rectangle 152"/>
          <p:cNvSpPr/>
          <p:nvPr/>
        </p:nvSpPr>
        <p:spPr>
          <a:xfrm>
            <a:off x="707392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Rectangle 153"/>
          <p:cNvSpPr/>
          <p:nvPr/>
        </p:nvSpPr>
        <p:spPr>
          <a:xfrm>
            <a:off x="722156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Rectangle 154"/>
          <p:cNvSpPr/>
          <p:nvPr/>
        </p:nvSpPr>
        <p:spPr>
          <a:xfrm>
            <a:off x="736920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Rectangle 155"/>
          <p:cNvSpPr/>
          <p:nvPr/>
        </p:nvSpPr>
        <p:spPr>
          <a:xfrm>
            <a:off x="751683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7" name="Rectangle 156"/>
          <p:cNvSpPr/>
          <p:nvPr/>
        </p:nvSpPr>
        <p:spPr>
          <a:xfrm>
            <a:off x="766447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8" name="Rectangle 157"/>
          <p:cNvSpPr/>
          <p:nvPr/>
        </p:nvSpPr>
        <p:spPr>
          <a:xfrm>
            <a:off x="781211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9" name="Rectangle 158"/>
          <p:cNvSpPr/>
          <p:nvPr/>
        </p:nvSpPr>
        <p:spPr>
          <a:xfrm>
            <a:off x="795975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0" name="Rectangle 159"/>
          <p:cNvSpPr/>
          <p:nvPr/>
        </p:nvSpPr>
        <p:spPr>
          <a:xfrm>
            <a:off x="811849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1" name="Rectangle 160"/>
          <p:cNvSpPr/>
          <p:nvPr/>
        </p:nvSpPr>
        <p:spPr>
          <a:xfrm>
            <a:off x="826613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2" name="Rectangle 161"/>
          <p:cNvSpPr/>
          <p:nvPr/>
        </p:nvSpPr>
        <p:spPr>
          <a:xfrm>
            <a:off x="8413770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3" name="Rectangle 162"/>
          <p:cNvSpPr/>
          <p:nvPr/>
        </p:nvSpPr>
        <p:spPr>
          <a:xfrm>
            <a:off x="8561407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4" name="Rectangle 163"/>
          <p:cNvSpPr/>
          <p:nvPr/>
        </p:nvSpPr>
        <p:spPr>
          <a:xfrm>
            <a:off x="8709044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5" name="Rectangle 164"/>
          <p:cNvSpPr/>
          <p:nvPr/>
        </p:nvSpPr>
        <p:spPr>
          <a:xfrm>
            <a:off x="8856681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6" name="Rectangle 165"/>
          <p:cNvSpPr/>
          <p:nvPr/>
        </p:nvSpPr>
        <p:spPr>
          <a:xfrm>
            <a:off x="9004318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7" name="Rectangle 166"/>
          <p:cNvSpPr/>
          <p:nvPr/>
        </p:nvSpPr>
        <p:spPr>
          <a:xfrm>
            <a:off x="9151955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8" name="Rectangle 167"/>
          <p:cNvSpPr/>
          <p:nvPr/>
        </p:nvSpPr>
        <p:spPr>
          <a:xfrm>
            <a:off x="9299592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9" name="Rectangle 168"/>
          <p:cNvSpPr/>
          <p:nvPr/>
        </p:nvSpPr>
        <p:spPr>
          <a:xfrm>
            <a:off x="9447229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" name="Rectangle 169"/>
          <p:cNvSpPr/>
          <p:nvPr/>
        </p:nvSpPr>
        <p:spPr>
          <a:xfrm>
            <a:off x="9594866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1" name="Rectangle 170"/>
          <p:cNvSpPr/>
          <p:nvPr/>
        </p:nvSpPr>
        <p:spPr>
          <a:xfrm>
            <a:off x="9742503" y="53821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2" name="Rectangle 171"/>
          <p:cNvSpPr/>
          <p:nvPr/>
        </p:nvSpPr>
        <p:spPr>
          <a:xfrm>
            <a:off x="217968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3" name="Rectangle 172"/>
          <p:cNvSpPr/>
          <p:nvPr/>
        </p:nvSpPr>
        <p:spPr>
          <a:xfrm>
            <a:off x="232732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" name="Rectangle 173"/>
          <p:cNvSpPr/>
          <p:nvPr/>
        </p:nvSpPr>
        <p:spPr>
          <a:xfrm>
            <a:off x="247496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5" name="Rectangle 174"/>
          <p:cNvSpPr/>
          <p:nvPr/>
        </p:nvSpPr>
        <p:spPr>
          <a:xfrm>
            <a:off x="262260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" name="Rectangle 175"/>
          <p:cNvSpPr/>
          <p:nvPr/>
        </p:nvSpPr>
        <p:spPr>
          <a:xfrm>
            <a:off x="277023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" name="Rectangle 176"/>
          <p:cNvSpPr/>
          <p:nvPr/>
        </p:nvSpPr>
        <p:spPr>
          <a:xfrm>
            <a:off x="291787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" name="Rectangle 177"/>
          <p:cNvSpPr/>
          <p:nvPr/>
        </p:nvSpPr>
        <p:spPr>
          <a:xfrm>
            <a:off x="306551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" name="Rectangle 178"/>
          <p:cNvSpPr/>
          <p:nvPr/>
        </p:nvSpPr>
        <p:spPr>
          <a:xfrm>
            <a:off x="321314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" name="Rectangle 179"/>
          <p:cNvSpPr/>
          <p:nvPr/>
        </p:nvSpPr>
        <p:spPr>
          <a:xfrm>
            <a:off x="337189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" name="Rectangle 180"/>
          <p:cNvSpPr/>
          <p:nvPr/>
        </p:nvSpPr>
        <p:spPr>
          <a:xfrm>
            <a:off x="351953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" name="Rectangle 181"/>
          <p:cNvSpPr/>
          <p:nvPr/>
        </p:nvSpPr>
        <p:spPr>
          <a:xfrm>
            <a:off x="366716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Rectangle 182"/>
          <p:cNvSpPr/>
          <p:nvPr/>
        </p:nvSpPr>
        <p:spPr>
          <a:xfrm>
            <a:off x="381480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Rectangle 183"/>
          <p:cNvSpPr/>
          <p:nvPr/>
        </p:nvSpPr>
        <p:spPr>
          <a:xfrm>
            <a:off x="396244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" name="Rectangle 184"/>
          <p:cNvSpPr/>
          <p:nvPr/>
        </p:nvSpPr>
        <p:spPr>
          <a:xfrm>
            <a:off x="411007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Rectangle 185"/>
          <p:cNvSpPr/>
          <p:nvPr/>
        </p:nvSpPr>
        <p:spPr>
          <a:xfrm>
            <a:off x="425771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" name="Rectangle 186"/>
          <p:cNvSpPr/>
          <p:nvPr/>
        </p:nvSpPr>
        <p:spPr>
          <a:xfrm>
            <a:off x="440535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" name="Rectangle 187"/>
          <p:cNvSpPr/>
          <p:nvPr/>
        </p:nvSpPr>
        <p:spPr>
          <a:xfrm>
            <a:off x="455299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9" name="Rectangle 188"/>
          <p:cNvSpPr/>
          <p:nvPr/>
        </p:nvSpPr>
        <p:spPr>
          <a:xfrm>
            <a:off x="470062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0" name="Rectangle 189"/>
          <p:cNvSpPr/>
          <p:nvPr/>
        </p:nvSpPr>
        <p:spPr>
          <a:xfrm>
            <a:off x="484826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1" name="Rectangle 190"/>
          <p:cNvSpPr/>
          <p:nvPr/>
        </p:nvSpPr>
        <p:spPr>
          <a:xfrm>
            <a:off x="499590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2" name="Rectangle 191"/>
          <p:cNvSpPr/>
          <p:nvPr/>
        </p:nvSpPr>
        <p:spPr>
          <a:xfrm>
            <a:off x="514353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3" name="Rectangle 192"/>
          <p:cNvSpPr/>
          <p:nvPr/>
        </p:nvSpPr>
        <p:spPr>
          <a:xfrm>
            <a:off x="529117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4" name="Rectangle 193"/>
          <p:cNvSpPr/>
          <p:nvPr/>
        </p:nvSpPr>
        <p:spPr>
          <a:xfrm>
            <a:off x="543881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5" name="Rectangle 194"/>
          <p:cNvSpPr/>
          <p:nvPr/>
        </p:nvSpPr>
        <p:spPr>
          <a:xfrm>
            <a:off x="558644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6" name="Rectangle 195"/>
          <p:cNvSpPr/>
          <p:nvPr/>
        </p:nvSpPr>
        <p:spPr>
          <a:xfrm>
            <a:off x="574519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7" name="Rectangle 196"/>
          <p:cNvSpPr/>
          <p:nvPr/>
        </p:nvSpPr>
        <p:spPr>
          <a:xfrm>
            <a:off x="589283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8" name="Rectangle 197"/>
          <p:cNvSpPr/>
          <p:nvPr/>
        </p:nvSpPr>
        <p:spPr>
          <a:xfrm>
            <a:off x="604046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9" name="Rectangle 198"/>
          <p:cNvSpPr/>
          <p:nvPr/>
        </p:nvSpPr>
        <p:spPr>
          <a:xfrm>
            <a:off x="618810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0" name="Rectangle 199"/>
          <p:cNvSpPr/>
          <p:nvPr/>
        </p:nvSpPr>
        <p:spPr>
          <a:xfrm>
            <a:off x="633574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1" name="Rectangle 200"/>
          <p:cNvSpPr/>
          <p:nvPr/>
        </p:nvSpPr>
        <p:spPr>
          <a:xfrm>
            <a:off x="648338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2" name="Rectangle 201"/>
          <p:cNvSpPr/>
          <p:nvPr/>
        </p:nvSpPr>
        <p:spPr>
          <a:xfrm>
            <a:off x="663101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3" name="Rectangle 202"/>
          <p:cNvSpPr/>
          <p:nvPr/>
        </p:nvSpPr>
        <p:spPr>
          <a:xfrm>
            <a:off x="677865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4" name="Rectangle 203"/>
          <p:cNvSpPr/>
          <p:nvPr/>
        </p:nvSpPr>
        <p:spPr>
          <a:xfrm>
            <a:off x="692629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" name="Rectangle 204"/>
          <p:cNvSpPr/>
          <p:nvPr/>
        </p:nvSpPr>
        <p:spPr>
          <a:xfrm>
            <a:off x="707392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6" name="Rectangle 205"/>
          <p:cNvSpPr/>
          <p:nvPr/>
        </p:nvSpPr>
        <p:spPr>
          <a:xfrm>
            <a:off x="722156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7" name="Rectangle 206"/>
          <p:cNvSpPr/>
          <p:nvPr/>
        </p:nvSpPr>
        <p:spPr>
          <a:xfrm>
            <a:off x="736920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8" name="Rectangle 207"/>
          <p:cNvSpPr/>
          <p:nvPr/>
        </p:nvSpPr>
        <p:spPr>
          <a:xfrm>
            <a:off x="751683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9" name="Rectangle 208"/>
          <p:cNvSpPr/>
          <p:nvPr/>
        </p:nvSpPr>
        <p:spPr>
          <a:xfrm>
            <a:off x="766447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0" name="Rectangle 209"/>
          <p:cNvSpPr/>
          <p:nvPr/>
        </p:nvSpPr>
        <p:spPr>
          <a:xfrm>
            <a:off x="781211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" name="Rectangle 210"/>
          <p:cNvSpPr/>
          <p:nvPr/>
        </p:nvSpPr>
        <p:spPr>
          <a:xfrm>
            <a:off x="795975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2" name="Rectangle 211"/>
          <p:cNvSpPr/>
          <p:nvPr/>
        </p:nvSpPr>
        <p:spPr>
          <a:xfrm>
            <a:off x="811849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3" name="Rectangle 212"/>
          <p:cNvSpPr/>
          <p:nvPr/>
        </p:nvSpPr>
        <p:spPr>
          <a:xfrm>
            <a:off x="826613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4" name="Rectangle 213"/>
          <p:cNvSpPr/>
          <p:nvPr/>
        </p:nvSpPr>
        <p:spPr>
          <a:xfrm>
            <a:off x="8413770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5" name="Rectangle 214"/>
          <p:cNvSpPr/>
          <p:nvPr/>
        </p:nvSpPr>
        <p:spPr>
          <a:xfrm>
            <a:off x="8561407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6" name="Rectangle 215"/>
          <p:cNvSpPr/>
          <p:nvPr/>
        </p:nvSpPr>
        <p:spPr>
          <a:xfrm>
            <a:off x="8709044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7" name="Rectangle 216"/>
          <p:cNvSpPr/>
          <p:nvPr/>
        </p:nvSpPr>
        <p:spPr>
          <a:xfrm>
            <a:off x="8856681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8" name="Rectangle 217"/>
          <p:cNvSpPr/>
          <p:nvPr/>
        </p:nvSpPr>
        <p:spPr>
          <a:xfrm>
            <a:off x="9004318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9" name="Rectangle 218"/>
          <p:cNvSpPr/>
          <p:nvPr/>
        </p:nvSpPr>
        <p:spPr>
          <a:xfrm>
            <a:off x="9151955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0" name="Rectangle 219"/>
          <p:cNvSpPr/>
          <p:nvPr/>
        </p:nvSpPr>
        <p:spPr>
          <a:xfrm>
            <a:off x="9299592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1" name="Rectangle 220"/>
          <p:cNvSpPr/>
          <p:nvPr/>
        </p:nvSpPr>
        <p:spPr>
          <a:xfrm>
            <a:off x="9447229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2" name="Rectangle 221"/>
          <p:cNvSpPr/>
          <p:nvPr/>
        </p:nvSpPr>
        <p:spPr>
          <a:xfrm>
            <a:off x="9594866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3" name="Rectangle 222"/>
          <p:cNvSpPr/>
          <p:nvPr/>
        </p:nvSpPr>
        <p:spPr>
          <a:xfrm>
            <a:off x="9742503" y="67478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4" name="Rectangle 223"/>
          <p:cNvSpPr/>
          <p:nvPr/>
        </p:nvSpPr>
        <p:spPr>
          <a:xfrm>
            <a:off x="217968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5" name="Rectangle 224"/>
          <p:cNvSpPr/>
          <p:nvPr/>
        </p:nvSpPr>
        <p:spPr>
          <a:xfrm>
            <a:off x="232732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" name="Rectangle 225"/>
          <p:cNvSpPr/>
          <p:nvPr/>
        </p:nvSpPr>
        <p:spPr>
          <a:xfrm>
            <a:off x="247496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" name="Rectangle 226"/>
          <p:cNvSpPr/>
          <p:nvPr/>
        </p:nvSpPr>
        <p:spPr>
          <a:xfrm>
            <a:off x="262260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" name="Rectangle 227"/>
          <p:cNvSpPr/>
          <p:nvPr/>
        </p:nvSpPr>
        <p:spPr>
          <a:xfrm>
            <a:off x="277023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" name="Rectangle 228"/>
          <p:cNvSpPr/>
          <p:nvPr/>
        </p:nvSpPr>
        <p:spPr>
          <a:xfrm>
            <a:off x="291787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" name="Rectangle 229"/>
          <p:cNvSpPr/>
          <p:nvPr/>
        </p:nvSpPr>
        <p:spPr>
          <a:xfrm>
            <a:off x="306551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Rectangle 230"/>
          <p:cNvSpPr/>
          <p:nvPr/>
        </p:nvSpPr>
        <p:spPr>
          <a:xfrm>
            <a:off x="321314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2" name="Rectangle 231"/>
          <p:cNvSpPr/>
          <p:nvPr/>
        </p:nvSpPr>
        <p:spPr>
          <a:xfrm>
            <a:off x="337189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3" name="Rectangle 232"/>
          <p:cNvSpPr/>
          <p:nvPr/>
        </p:nvSpPr>
        <p:spPr>
          <a:xfrm>
            <a:off x="351953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4" name="Rectangle 233"/>
          <p:cNvSpPr/>
          <p:nvPr/>
        </p:nvSpPr>
        <p:spPr>
          <a:xfrm>
            <a:off x="366716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5" name="Rectangle 234"/>
          <p:cNvSpPr/>
          <p:nvPr/>
        </p:nvSpPr>
        <p:spPr>
          <a:xfrm>
            <a:off x="381480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6" name="Rectangle 235"/>
          <p:cNvSpPr/>
          <p:nvPr/>
        </p:nvSpPr>
        <p:spPr>
          <a:xfrm>
            <a:off x="396244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7" name="Rectangle 236"/>
          <p:cNvSpPr/>
          <p:nvPr/>
        </p:nvSpPr>
        <p:spPr>
          <a:xfrm>
            <a:off x="411007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8" name="Rectangle 237"/>
          <p:cNvSpPr/>
          <p:nvPr/>
        </p:nvSpPr>
        <p:spPr>
          <a:xfrm>
            <a:off x="425771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9" name="Rectangle 238"/>
          <p:cNvSpPr/>
          <p:nvPr/>
        </p:nvSpPr>
        <p:spPr>
          <a:xfrm>
            <a:off x="440535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0" name="Rectangle 239"/>
          <p:cNvSpPr/>
          <p:nvPr/>
        </p:nvSpPr>
        <p:spPr>
          <a:xfrm>
            <a:off x="455299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1" name="Rectangle 240"/>
          <p:cNvSpPr/>
          <p:nvPr/>
        </p:nvSpPr>
        <p:spPr>
          <a:xfrm>
            <a:off x="470062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2" name="Rectangle 241"/>
          <p:cNvSpPr/>
          <p:nvPr/>
        </p:nvSpPr>
        <p:spPr>
          <a:xfrm>
            <a:off x="484826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3" name="Rectangle 242"/>
          <p:cNvSpPr/>
          <p:nvPr/>
        </p:nvSpPr>
        <p:spPr>
          <a:xfrm>
            <a:off x="499590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4" name="Rectangle 243"/>
          <p:cNvSpPr/>
          <p:nvPr/>
        </p:nvSpPr>
        <p:spPr>
          <a:xfrm>
            <a:off x="514353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" name="Rectangle 244"/>
          <p:cNvSpPr/>
          <p:nvPr/>
        </p:nvSpPr>
        <p:spPr>
          <a:xfrm>
            <a:off x="529117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6" name="Rectangle 245"/>
          <p:cNvSpPr/>
          <p:nvPr/>
        </p:nvSpPr>
        <p:spPr>
          <a:xfrm>
            <a:off x="543881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7" name="Rectangle 246"/>
          <p:cNvSpPr/>
          <p:nvPr/>
        </p:nvSpPr>
        <p:spPr>
          <a:xfrm>
            <a:off x="558644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8" name="Rectangle 247"/>
          <p:cNvSpPr/>
          <p:nvPr/>
        </p:nvSpPr>
        <p:spPr>
          <a:xfrm>
            <a:off x="574519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9" name="Rectangle 248"/>
          <p:cNvSpPr/>
          <p:nvPr/>
        </p:nvSpPr>
        <p:spPr>
          <a:xfrm>
            <a:off x="589283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0" name="Rectangle 249"/>
          <p:cNvSpPr/>
          <p:nvPr/>
        </p:nvSpPr>
        <p:spPr>
          <a:xfrm>
            <a:off x="604046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1" name="Rectangle 250"/>
          <p:cNvSpPr/>
          <p:nvPr/>
        </p:nvSpPr>
        <p:spPr>
          <a:xfrm>
            <a:off x="618810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2" name="Rectangle 251"/>
          <p:cNvSpPr/>
          <p:nvPr/>
        </p:nvSpPr>
        <p:spPr>
          <a:xfrm>
            <a:off x="633574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3" name="Rectangle 252"/>
          <p:cNvSpPr/>
          <p:nvPr/>
        </p:nvSpPr>
        <p:spPr>
          <a:xfrm>
            <a:off x="648338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4" name="Rectangle 253"/>
          <p:cNvSpPr/>
          <p:nvPr/>
        </p:nvSpPr>
        <p:spPr>
          <a:xfrm>
            <a:off x="663101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5" name="Rectangle 254"/>
          <p:cNvSpPr/>
          <p:nvPr/>
        </p:nvSpPr>
        <p:spPr>
          <a:xfrm>
            <a:off x="677865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6" name="Rectangle 255"/>
          <p:cNvSpPr/>
          <p:nvPr/>
        </p:nvSpPr>
        <p:spPr>
          <a:xfrm>
            <a:off x="692629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7" name="Rectangle 256"/>
          <p:cNvSpPr/>
          <p:nvPr/>
        </p:nvSpPr>
        <p:spPr>
          <a:xfrm>
            <a:off x="707392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8" name="Rectangle 257"/>
          <p:cNvSpPr/>
          <p:nvPr/>
        </p:nvSpPr>
        <p:spPr>
          <a:xfrm>
            <a:off x="722156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9" name="Rectangle 258"/>
          <p:cNvSpPr/>
          <p:nvPr/>
        </p:nvSpPr>
        <p:spPr>
          <a:xfrm>
            <a:off x="736920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0" name="Rectangle 259"/>
          <p:cNvSpPr/>
          <p:nvPr/>
        </p:nvSpPr>
        <p:spPr>
          <a:xfrm>
            <a:off x="751683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1" name="Rectangle 260"/>
          <p:cNvSpPr/>
          <p:nvPr/>
        </p:nvSpPr>
        <p:spPr>
          <a:xfrm>
            <a:off x="766447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2" name="Rectangle 261"/>
          <p:cNvSpPr/>
          <p:nvPr/>
        </p:nvSpPr>
        <p:spPr>
          <a:xfrm>
            <a:off x="781211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3" name="Rectangle 262"/>
          <p:cNvSpPr/>
          <p:nvPr/>
        </p:nvSpPr>
        <p:spPr>
          <a:xfrm>
            <a:off x="795975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4" name="Rectangle 263"/>
          <p:cNvSpPr/>
          <p:nvPr/>
        </p:nvSpPr>
        <p:spPr>
          <a:xfrm>
            <a:off x="811849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5" name="Rectangle 264"/>
          <p:cNvSpPr/>
          <p:nvPr/>
        </p:nvSpPr>
        <p:spPr>
          <a:xfrm>
            <a:off x="826613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6" name="Rectangle 265"/>
          <p:cNvSpPr/>
          <p:nvPr/>
        </p:nvSpPr>
        <p:spPr>
          <a:xfrm>
            <a:off x="8413770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7" name="Rectangle 266"/>
          <p:cNvSpPr/>
          <p:nvPr/>
        </p:nvSpPr>
        <p:spPr>
          <a:xfrm>
            <a:off x="8561407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8" name="Rectangle 267"/>
          <p:cNvSpPr/>
          <p:nvPr/>
        </p:nvSpPr>
        <p:spPr>
          <a:xfrm>
            <a:off x="8709044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9" name="Rectangle 268"/>
          <p:cNvSpPr/>
          <p:nvPr/>
        </p:nvSpPr>
        <p:spPr>
          <a:xfrm>
            <a:off x="8856681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0" name="Rectangle 269"/>
          <p:cNvSpPr/>
          <p:nvPr/>
        </p:nvSpPr>
        <p:spPr>
          <a:xfrm>
            <a:off x="9004318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1" name="Rectangle 270"/>
          <p:cNvSpPr/>
          <p:nvPr/>
        </p:nvSpPr>
        <p:spPr>
          <a:xfrm>
            <a:off x="9151955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2" name="Rectangle 271"/>
          <p:cNvSpPr/>
          <p:nvPr/>
        </p:nvSpPr>
        <p:spPr>
          <a:xfrm>
            <a:off x="9299592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3" name="Rectangle 272"/>
          <p:cNvSpPr/>
          <p:nvPr/>
        </p:nvSpPr>
        <p:spPr>
          <a:xfrm>
            <a:off x="9447229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4" name="Rectangle 273"/>
          <p:cNvSpPr/>
          <p:nvPr/>
        </p:nvSpPr>
        <p:spPr>
          <a:xfrm>
            <a:off x="9594866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5" name="Rectangle 274"/>
          <p:cNvSpPr/>
          <p:nvPr/>
        </p:nvSpPr>
        <p:spPr>
          <a:xfrm>
            <a:off x="9742503" y="811361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6" name="Rectangle 275"/>
          <p:cNvSpPr/>
          <p:nvPr/>
        </p:nvSpPr>
        <p:spPr>
          <a:xfrm>
            <a:off x="217968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7" name="Rectangle 276"/>
          <p:cNvSpPr/>
          <p:nvPr/>
        </p:nvSpPr>
        <p:spPr>
          <a:xfrm>
            <a:off x="232732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8" name="Rectangle 277"/>
          <p:cNvSpPr/>
          <p:nvPr/>
        </p:nvSpPr>
        <p:spPr>
          <a:xfrm>
            <a:off x="247496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9" name="Rectangle 278"/>
          <p:cNvSpPr/>
          <p:nvPr/>
        </p:nvSpPr>
        <p:spPr>
          <a:xfrm>
            <a:off x="262260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0" name="Rectangle 279"/>
          <p:cNvSpPr/>
          <p:nvPr/>
        </p:nvSpPr>
        <p:spPr>
          <a:xfrm>
            <a:off x="277023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1" name="Rectangle 280"/>
          <p:cNvSpPr/>
          <p:nvPr/>
        </p:nvSpPr>
        <p:spPr>
          <a:xfrm>
            <a:off x="291787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2" name="Rectangle 281"/>
          <p:cNvSpPr/>
          <p:nvPr/>
        </p:nvSpPr>
        <p:spPr>
          <a:xfrm>
            <a:off x="306551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3" name="Rectangle 282"/>
          <p:cNvSpPr/>
          <p:nvPr/>
        </p:nvSpPr>
        <p:spPr>
          <a:xfrm>
            <a:off x="321314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4" name="Rectangle 283"/>
          <p:cNvSpPr/>
          <p:nvPr/>
        </p:nvSpPr>
        <p:spPr>
          <a:xfrm>
            <a:off x="337189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5" name="Rectangle 284"/>
          <p:cNvSpPr/>
          <p:nvPr/>
        </p:nvSpPr>
        <p:spPr>
          <a:xfrm>
            <a:off x="351953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6" name="Rectangle 285"/>
          <p:cNvSpPr/>
          <p:nvPr/>
        </p:nvSpPr>
        <p:spPr>
          <a:xfrm>
            <a:off x="366716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7" name="Rectangle 286"/>
          <p:cNvSpPr/>
          <p:nvPr/>
        </p:nvSpPr>
        <p:spPr>
          <a:xfrm>
            <a:off x="381480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8" name="Rectangle 287"/>
          <p:cNvSpPr/>
          <p:nvPr/>
        </p:nvSpPr>
        <p:spPr>
          <a:xfrm>
            <a:off x="396244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9" name="Rectangle 288"/>
          <p:cNvSpPr/>
          <p:nvPr/>
        </p:nvSpPr>
        <p:spPr>
          <a:xfrm>
            <a:off x="411007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0" name="Rectangle 289"/>
          <p:cNvSpPr/>
          <p:nvPr/>
        </p:nvSpPr>
        <p:spPr>
          <a:xfrm>
            <a:off x="425771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1" name="Rectangle 290"/>
          <p:cNvSpPr/>
          <p:nvPr/>
        </p:nvSpPr>
        <p:spPr>
          <a:xfrm>
            <a:off x="440535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2" name="Rectangle 291"/>
          <p:cNvSpPr/>
          <p:nvPr/>
        </p:nvSpPr>
        <p:spPr>
          <a:xfrm>
            <a:off x="455299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3" name="Rectangle 292"/>
          <p:cNvSpPr/>
          <p:nvPr/>
        </p:nvSpPr>
        <p:spPr>
          <a:xfrm>
            <a:off x="470062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4" name="Rectangle 293"/>
          <p:cNvSpPr/>
          <p:nvPr/>
        </p:nvSpPr>
        <p:spPr>
          <a:xfrm>
            <a:off x="484826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5" name="Rectangle 294"/>
          <p:cNvSpPr/>
          <p:nvPr/>
        </p:nvSpPr>
        <p:spPr>
          <a:xfrm>
            <a:off x="499590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6" name="Rectangle 295"/>
          <p:cNvSpPr/>
          <p:nvPr/>
        </p:nvSpPr>
        <p:spPr>
          <a:xfrm>
            <a:off x="514353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7" name="Rectangle 296"/>
          <p:cNvSpPr/>
          <p:nvPr/>
        </p:nvSpPr>
        <p:spPr>
          <a:xfrm>
            <a:off x="529117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8" name="Rectangle 297"/>
          <p:cNvSpPr/>
          <p:nvPr/>
        </p:nvSpPr>
        <p:spPr>
          <a:xfrm>
            <a:off x="543881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9" name="Rectangle 298"/>
          <p:cNvSpPr/>
          <p:nvPr/>
        </p:nvSpPr>
        <p:spPr>
          <a:xfrm>
            <a:off x="558644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0" name="Rectangle 299"/>
          <p:cNvSpPr/>
          <p:nvPr/>
        </p:nvSpPr>
        <p:spPr>
          <a:xfrm>
            <a:off x="574519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1" name="Rectangle 300"/>
          <p:cNvSpPr/>
          <p:nvPr/>
        </p:nvSpPr>
        <p:spPr>
          <a:xfrm>
            <a:off x="589283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2" name="Rectangle 301"/>
          <p:cNvSpPr/>
          <p:nvPr/>
        </p:nvSpPr>
        <p:spPr>
          <a:xfrm>
            <a:off x="604046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3" name="Rectangle 302"/>
          <p:cNvSpPr/>
          <p:nvPr/>
        </p:nvSpPr>
        <p:spPr>
          <a:xfrm>
            <a:off x="618810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4" name="Rectangle 303"/>
          <p:cNvSpPr/>
          <p:nvPr/>
        </p:nvSpPr>
        <p:spPr>
          <a:xfrm>
            <a:off x="633574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5" name="Rectangle 304"/>
          <p:cNvSpPr/>
          <p:nvPr/>
        </p:nvSpPr>
        <p:spPr>
          <a:xfrm>
            <a:off x="648338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6" name="Rectangle 305"/>
          <p:cNvSpPr/>
          <p:nvPr/>
        </p:nvSpPr>
        <p:spPr>
          <a:xfrm>
            <a:off x="663101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7" name="Rectangle 306"/>
          <p:cNvSpPr/>
          <p:nvPr/>
        </p:nvSpPr>
        <p:spPr>
          <a:xfrm>
            <a:off x="677865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8" name="Rectangle 307"/>
          <p:cNvSpPr/>
          <p:nvPr/>
        </p:nvSpPr>
        <p:spPr>
          <a:xfrm>
            <a:off x="692629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9" name="Rectangle 308"/>
          <p:cNvSpPr/>
          <p:nvPr/>
        </p:nvSpPr>
        <p:spPr>
          <a:xfrm>
            <a:off x="707392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0" name="Rectangle 309"/>
          <p:cNvSpPr/>
          <p:nvPr/>
        </p:nvSpPr>
        <p:spPr>
          <a:xfrm>
            <a:off x="722156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1" name="Rectangle 310"/>
          <p:cNvSpPr/>
          <p:nvPr/>
        </p:nvSpPr>
        <p:spPr>
          <a:xfrm>
            <a:off x="736920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2" name="Rectangle 311"/>
          <p:cNvSpPr/>
          <p:nvPr/>
        </p:nvSpPr>
        <p:spPr>
          <a:xfrm>
            <a:off x="751683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3" name="Rectangle 312"/>
          <p:cNvSpPr/>
          <p:nvPr/>
        </p:nvSpPr>
        <p:spPr>
          <a:xfrm>
            <a:off x="766447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4" name="Rectangle 313"/>
          <p:cNvSpPr/>
          <p:nvPr/>
        </p:nvSpPr>
        <p:spPr>
          <a:xfrm>
            <a:off x="781211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5" name="Rectangle 314"/>
          <p:cNvSpPr/>
          <p:nvPr/>
        </p:nvSpPr>
        <p:spPr>
          <a:xfrm>
            <a:off x="795975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6" name="Rectangle 315"/>
          <p:cNvSpPr/>
          <p:nvPr/>
        </p:nvSpPr>
        <p:spPr>
          <a:xfrm>
            <a:off x="811849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7" name="Rectangle 316"/>
          <p:cNvSpPr/>
          <p:nvPr/>
        </p:nvSpPr>
        <p:spPr>
          <a:xfrm>
            <a:off x="826613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8" name="Rectangle 317"/>
          <p:cNvSpPr/>
          <p:nvPr/>
        </p:nvSpPr>
        <p:spPr>
          <a:xfrm>
            <a:off x="8413770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9" name="Rectangle 318"/>
          <p:cNvSpPr/>
          <p:nvPr/>
        </p:nvSpPr>
        <p:spPr>
          <a:xfrm>
            <a:off x="8561407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0" name="Rectangle 319"/>
          <p:cNvSpPr/>
          <p:nvPr/>
        </p:nvSpPr>
        <p:spPr>
          <a:xfrm>
            <a:off x="8709044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1" name="Rectangle 320"/>
          <p:cNvSpPr/>
          <p:nvPr/>
        </p:nvSpPr>
        <p:spPr>
          <a:xfrm>
            <a:off x="8856681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2" name="Rectangle 321"/>
          <p:cNvSpPr/>
          <p:nvPr/>
        </p:nvSpPr>
        <p:spPr>
          <a:xfrm>
            <a:off x="9004318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3" name="Rectangle 322"/>
          <p:cNvSpPr/>
          <p:nvPr/>
        </p:nvSpPr>
        <p:spPr>
          <a:xfrm>
            <a:off x="9151955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4" name="Rectangle 323"/>
          <p:cNvSpPr/>
          <p:nvPr/>
        </p:nvSpPr>
        <p:spPr>
          <a:xfrm>
            <a:off x="9299592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5" name="Rectangle 324"/>
          <p:cNvSpPr/>
          <p:nvPr/>
        </p:nvSpPr>
        <p:spPr>
          <a:xfrm>
            <a:off x="9447229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6" name="Rectangle 325"/>
          <p:cNvSpPr/>
          <p:nvPr/>
        </p:nvSpPr>
        <p:spPr>
          <a:xfrm>
            <a:off x="9594866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7" name="Rectangle 326"/>
          <p:cNvSpPr/>
          <p:nvPr/>
        </p:nvSpPr>
        <p:spPr>
          <a:xfrm>
            <a:off x="9742503" y="947936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8" name="Rectangle 327"/>
          <p:cNvSpPr/>
          <p:nvPr/>
        </p:nvSpPr>
        <p:spPr>
          <a:xfrm>
            <a:off x="217968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9" name="Rectangle 328"/>
          <p:cNvSpPr/>
          <p:nvPr/>
        </p:nvSpPr>
        <p:spPr>
          <a:xfrm>
            <a:off x="232732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0" name="Rectangle 329"/>
          <p:cNvSpPr/>
          <p:nvPr/>
        </p:nvSpPr>
        <p:spPr>
          <a:xfrm>
            <a:off x="247496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1" name="Rectangle 330"/>
          <p:cNvSpPr/>
          <p:nvPr/>
        </p:nvSpPr>
        <p:spPr>
          <a:xfrm>
            <a:off x="262260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2" name="Rectangle 331"/>
          <p:cNvSpPr/>
          <p:nvPr/>
        </p:nvSpPr>
        <p:spPr>
          <a:xfrm>
            <a:off x="277023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3" name="Rectangle 332"/>
          <p:cNvSpPr/>
          <p:nvPr/>
        </p:nvSpPr>
        <p:spPr>
          <a:xfrm>
            <a:off x="291787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4" name="Rectangle 333"/>
          <p:cNvSpPr/>
          <p:nvPr/>
        </p:nvSpPr>
        <p:spPr>
          <a:xfrm>
            <a:off x="306551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5" name="Rectangle 334"/>
          <p:cNvSpPr/>
          <p:nvPr/>
        </p:nvSpPr>
        <p:spPr>
          <a:xfrm>
            <a:off x="321314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6" name="Rectangle 335"/>
          <p:cNvSpPr/>
          <p:nvPr/>
        </p:nvSpPr>
        <p:spPr>
          <a:xfrm>
            <a:off x="337189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7" name="Rectangle 336"/>
          <p:cNvSpPr/>
          <p:nvPr/>
        </p:nvSpPr>
        <p:spPr>
          <a:xfrm>
            <a:off x="351953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8" name="Rectangle 337"/>
          <p:cNvSpPr/>
          <p:nvPr/>
        </p:nvSpPr>
        <p:spPr>
          <a:xfrm>
            <a:off x="366716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9" name="Rectangle 338"/>
          <p:cNvSpPr/>
          <p:nvPr/>
        </p:nvSpPr>
        <p:spPr>
          <a:xfrm>
            <a:off x="381480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0" name="Rectangle 339"/>
          <p:cNvSpPr/>
          <p:nvPr/>
        </p:nvSpPr>
        <p:spPr>
          <a:xfrm>
            <a:off x="396244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1" name="Rectangle 340"/>
          <p:cNvSpPr/>
          <p:nvPr/>
        </p:nvSpPr>
        <p:spPr>
          <a:xfrm>
            <a:off x="411007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2" name="Rectangle 341"/>
          <p:cNvSpPr/>
          <p:nvPr/>
        </p:nvSpPr>
        <p:spPr>
          <a:xfrm>
            <a:off x="425771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3" name="Rectangle 342"/>
          <p:cNvSpPr/>
          <p:nvPr/>
        </p:nvSpPr>
        <p:spPr>
          <a:xfrm>
            <a:off x="440535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4" name="Rectangle 343"/>
          <p:cNvSpPr/>
          <p:nvPr/>
        </p:nvSpPr>
        <p:spPr>
          <a:xfrm>
            <a:off x="455299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5" name="Rectangle 344"/>
          <p:cNvSpPr/>
          <p:nvPr/>
        </p:nvSpPr>
        <p:spPr>
          <a:xfrm>
            <a:off x="470062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6" name="Rectangle 345"/>
          <p:cNvSpPr/>
          <p:nvPr/>
        </p:nvSpPr>
        <p:spPr>
          <a:xfrm>
            <a:off x="484826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7" name="Rectangle 346"/>
          <p:cNvSpPr/>
          <p:nvPr/>
        </p:nvSpPr>
        <p:spPr>
          <a:xfrm>
            <a:off x="499590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8" name="Rectangle 347"/>
          <p:cNvSpPr/>
          <p:nvPr/>
        </p:nvSpPr>
        <p:spPr>
          <a:xfrm>
            <a:off x="514353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9" name="Rectangle 348"/>
          <p:cNvSpPr/>
          <p:nvPr/>
        </p:nvSpPr>
        <p:spPr>
          <a:xfrm>
            <a:off x="529117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0" name="Rectangle 349"/>
          <p:cNvSpPr/>
          <p:nvPr/>
        </p:nvSpPr>
        <p:spPr>
          <a:xfrm>
            <a:off x="543881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1" name="Rectangle 350"/>
          <p:cNvSpPr/>
          <p:nvPr/>
        </p:nvSpPr>
        <p:spPr>
          <a:xfrm>
            <a:off x="558644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2" name="Rectangle 351"/>
          <p:cNvSpPr/>
          <p:nvPr/>
        </p:nvSpPr>
        <p:spPr>
          <a:xfrm>
            <a:off x="574519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3" name="Rectangle 352"/>
          <p:cNvSpPr/>
          <p:nvPr/>
        </p:nvSpPr>
        <p:spPr>
          <a:xfrm>
            <a:off x="589283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4" name="Rectangle 353"/>
          <p:cNvSpPr/>
          <p:nvPr/>
        </p:nvSpPr>
        <p:spPr>
          <a:xfrm>
            <a:off x="604046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5" name="Rectangle 354"/>
          <p:cNvSpPr/>
          <p:nvPr/>
        </p:nvSpPr>
        <p:spPr>
          <a:xfrm>
            <a:off x="618810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6" name="Rectangle 355"/>
          <p:cNvSpPr/>
          <p:nvPr/>
        </p:nvSpPr>
        <p:spPr>
          <a:xfrm>
            <a:off x="633574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7" name="Rectangle 356"/>
          <p:cNvSpPr/>
          <p:nvPr/>
        </p:nvSpPr>
        <p:spPr>
          <a:xfrm>
            <a:off x="648338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8" name="Rectangle 357"/>
          <p:cNvSpPr/>
          <p:nvPr/>
        </p:nvSpPr>
        <p:spPr>
          <a:xfrm>
            <a:off x="663101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9" name="Rectangle 358"/>
          <p:cNvSpPr/>
          <p:nvPr/>
        </p:nvSpPr>
        <p:spPr>
          <a:xfrm>
            <a:off x="677865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0" name="Rectangle 359"/>
          <p:cNvSpPr/>
          <p:nvPr/>
        </p:nvSpPr>
        <p:spPr>
          <a:xfrm>
            <a:off x="692629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1" name="Rectangle 360"/>
          <p:cNvSpPr/>
          <p:nvPr/>
        </p:nvSpPr>
        <p:spPr>
          <a:xfrm>
            <a:off x="707392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2" name="Rectangle 361"/>
          <p:cNvSpPr/>
          <p:nvPr/>
        </p:nvSpPr>
        <p:spPr>
          <a:xfrm>
            <a:off x="722156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3" name="Rectangle 362"/>
          <p:cNvSpPr/>
          <p:nvPr/>
        </p:nvSpPr>
        <p:spPr>
          <a:xfrm>
            <a:off x="736920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4" name="Rectangle 363"/>
          <p:cNvSpPr/>
          <p:nvPr/>
        </p:nvSpPr>
        <p:spPr>
          <a:xfrm>
            <a:off x="751683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5" name="Rectangle 364"/>
          <p:cNvSpPr/>
          <p:nvPr/>
        </p:nvSpPr>
        <p:spPr>
          <a:xfrm>
            <a:off x="766447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6" name="Rectangle 365"/>
          <p:cNvSpPr/>
          <p:nvPr/>
        </p:nvSpPr>
        <p:spPr>
          <a:xfrm>
            <a:off x="781211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7" name="Rectangle 366"/>
          <p:cNvSpPr/>
          <p:nvPr/>
        </p:nvSpPr>
        <p:spPr>
          <a:xfrm>
            <a:off x="795975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8" name="Rectangle 367"/>
          <p:cNvSpPr/>
          <p:nvPr/>
        </p:nvSpPr>
        <p:spPr>
          <a:xfrm>
            <a:off x="811849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9" name="Rectangle 368"/>
          <p:cNvSpPr/>
          <p:nvPr/>
        </p:nvSpPr>
        <p:spPr>
          <a:xfrm>
            <a:off x="826613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0" name="Rectangle 369"/>
          <p:cNvSpPr/>
          <p:nvPr/>
        </p:nvSpPr>
        <p:spPr>
          <a:xfrm>
            <a:off x="8413770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1" name="Rectangle 370"/>
          <p:cNvSpPr/>
          <p:nvPr/>
        </p:nvSpPr>
        <p:spPr>
          <a:xfrm>
            <a:off x="8561407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2" name="Rectangle 371"/>
          <p:cNvSpPr/>
          <p:nvPr/>
        </p:nvSpPr>
        <p:spPr>
          <a:xfrm>
            <a:off x="8709044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3" name="Rectangle 372"/>
          <p:cNvSpPr/>
          <p:nvPr/>
        </p:nvSpPr>
        <p:spPr>
          <a:xfrm>
            <a:off x="8856681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4" name="Rectangle 373"/>
          <p:cNvSpPr/>
          <p:nvPr/>
        </p:nvSpPr>
        <p:spPr>
          <a:xfrm>
            <a:off x="9004318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5" name="Rectangle 374"/>
          <p:cNvSpPr/>
          <p:nvPr/>
        </p:nvSpPr>
        <p:spPr>
          <a:xfrm>
            <a:off x="9151955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6" name="Rectangle 375"/>
          <p:cNvSpPr/>
          <p:nvPr/>
        </p:nvSpPr>
        <p:spPr>
          <a:xfrm>
            <a:off x="9299592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7" name="Rectangle 376"/>
          <p:cNvSpPr/>
          <p:nvPr/>
        </p:nvSpPr>
        <p:spPr>
          <a:xfrm>
            <a:off x="9447229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8" name="Rectangle 377"/>
          <p:cNvSpPr/>
          <p:nvPr/>
        </p:nvSpPr>
        <p:spPr>
          <a:xfrm>
            <a:off x="9594866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9" name="Rectangle 378"/>
          <p:cNvSpPr/>
          <p:nvPr/>
        </p:nvSpPr>
        <p:spPr>
          <a:xfrm>
            <a:off x="9742503" y="108481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0" name="Rectangle 379"/>
          <p:cNvSpPr/>
          <p:nvPr/>
        </p:nvSpPr>
        <p:spPr>
          <a:xfrm>
            <a:off x="217968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1" name="Rectangle 380"/>
          <p:cNvSpPr/>
          <p:nvPr/>
        </p:nvSpPr>
        <p:spPr>
          <a:xfrm>
            <a:off x="232732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2" name="Rectangle 381"/>
          <p:cNvSpPr/>
          <p:nvPr/>
        </p:nvSpPr>
        <p:spPr>
          <a:xfrm>
            <a:off x="247496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3" name="Rectangle 382"/>
          <p:cNvSpPr/>
          <p:nvPr/>
        </p:nvSpPr>
        <p:spPr>
          <a:xfrm>
            <a:off x="262260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4" name="Rectangle 383"/>
          <p:cNvSpPr/>
          <p:nvPr/>
        </p:nvSpPr>
        <p:spPr>
          <a:xfrm>
            <a:off x="277023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5" name="Rectangle 384"/>
          <p:cNvSpPr/>
          <p:nvPr/>
        </p:nvSpPr>
        <p:spPr>
          <a:xfrm>
            <a:off x="291787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6" name="Rectangle 385"/>
          <p:cNvSpPr/>
          <p:nvPr/>
        </p:nvSpPr>
        <p:spPr>
          <a:xfrm>
            <a:off x="306551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7" name="Rectangle 386"/>
          <p:cNvSpPr/>
          <p:nvPr/>
        </p:nvSpPr>
        <p:spPr>
          <a:xfrm>
            <a:off x="321314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8" name="Rectangle 387"/>
          <p:cNvSpPr/>
          <p:nvPr/>
        </p:nvSpPr>
        <p:spPr>
          <a:xfrm>
            <a:off x="337189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9" name="Rectangle 388"/>
          <p:cNvSpPr/>
          <p:nvPr/>
        </p:nvSpPr>
        <p:spPr>
          <a:xfrm>
            <a:off x="351953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0" name="Rectangle 389"/>
          <p:cNvSpPr/>
          <p:nvPr/>
        </p:nvSpPr>
        <p:spPr>
          <a:xfrm>
            <a:off x="366716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1" name="Rectangle 390"/>
          <p:cNvSpPr/>
          <p:nvPr/>
        </p:nvSpPr>
        <p:spPr>
          <a:xfrm>
            <a:off x="381480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2" name="Rectangle 391"/>
          <p:cNvSpPr/>
          <p:nvPr/>
        </p:nvSpPr>
        <p:spPr>
          <a:xfrm>
            <a:off x="396244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3" name="Rectangle 392"/>
          <p:cNvSpPr/>
          <p:nvPr/>
        </p:nvSpPr>
        <p:spPr>
          <a:xfrm>
            <a:off x="411007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4" name="Rectangle 393"/>
          <p:cNvSpPr/>
          <p:nvPr/>
        </p:nvSpPr>
        <p:spPr>
          <a:xfrm>
            <a:off x="425771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5" name="Rectangle 394"/>
          <p:cNvSpPr/>
          <p:nvPr/>
        </p:nvSpPr>
        <p:spPr>
          <a:xfrm>
            <a:off x="440535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6" name="Rectangle 395"/>
          <p:cNvSpPr/>
          <p:nvPr/>
        </p:nvSpPr>
        <p:spPr>
          <a:xfrm>
            <a:off x="455299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7" name="Rectangle 396"/>
          <p:cNvSpPr/>
          <p:nvPr/>
        </p:nvSpPr>
        <p:spPr>
          <a:xfrm>
            <a:off x="470062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8" name="Rectangle 397"/>
          <p:cNvSpPr/>
          <p:nvPr/>
        </p:nvSpPr>
        <p:spPr>
          <a:xfrm>
            <a:off x="484826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9" name="Rectangle 398"/>
          <p:cNvSpPr/>
          <p:nvPr/>
        </p:nvSpPr>
        <p:spPr>
          <a:xfrm>
            <a:off x="499590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0" name="Rectangle 399"/>
          <p:cNvSpPr/>
          <p:nvPr/>
        </p:nvSpPr>
        <p:spPr>
          <a:xfrm>
            <a:off x="514353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1" name="Rectangle 400"/>
          <p:cNvSpPr/>
          <p:nvPr/>
        </p:nvSpPr>
        <p:spPr>
          <a:xfrm>
            <a:off x="529117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2" name="Rectangle 401"/>
          <p:cNvSpPr/>
          <p:nvPr/>
        </p:nvSpPr>
        <p:spPr>
          <a:xfrm>
            <a:off x="543881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3" name="Rectangle 402"/>
          <p:cNvSpPr/>
          <p:nvPr/>
        </p:nvSpPr>
        <p:spPr>
          <a:xfrm>
            <a:off x="558644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4" name="Rectangle 403"/>
          <p:cNvSpPr/>
          <p:nvPr/>
        </p:nvSpPr>
        <p:spPr>
          <a:xfrm>
            <a:off x="574519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5" name="Rectangle 404"/>
          <p:cNvSpPr/>
          <p:nvPr/>
        </p:nvSpPr>
        <p:spPr>
          <a:xfrm>
            <a:off x="589283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6" name="Rectangle 405"/>
          <p:cNvSpPr/>
          <p:nvPr/>
        </p:nvSpPr>
        <p:spPr>
          <a:xfrm>
            <a:off x="604046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7" name="Rectangle 406"/>
          <p:cNvSpPr/>
          <p:nvPr/>
        </p:nvSpPr>
        <p:spPr>
          <a:xfrm>
            <a:off x="618810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8" name="Rectangle 407"/>
          <p:cNvSpPr/>
          <p:nvPr/>
        </p:nvSpPr>
        <p:spPr>
          <a:xfrm>
            <a:off x="633574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9" name="Rectangle 408"/>
          <p:cNvSpPr/>
          <p:nvPr/>
        </p:nvSpPr>
        <p:spPr>
          <a:xfrm>
            <a:off x="648338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0" name="Rectangle 409"/>
          <p:cNvSpPr/>
          <p:nvPr/>
        </p:nvSpPr>
        <p:spPr>
          <a:xfrm>
            <a:off x="663101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1" name="Rectangle 410"/>
          <p:cNvSpPr/>
          <p:nvPr/>
        </p:nvSpPr>
        <p:spPr>
          <a:xfrm>
            <a:off x="677865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2" name="Rectangle 411"/>
          <p:cNvSpPr/>
          <p:nvPr/>
        </p:nvSpPr>
        <p:spPr>
          <a:xfrm>
            <a:off x="692629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3" name="Rectangle 412"/>
          <p:cNvSpPr/>
          <p:nvPr/>
        </p:nvSpPr>
        <p:spPr>
          <a:xfrm>
            <a:off x="707392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4" name="Rectangle 413"/>
          <p:cNvSpPr/>
          <p:nvPr/>
        </p:nvSpPr>
        <p:spPr>
          <a:xfrm>
            <a:off x="722156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5" name="Rectangle 414"/>
          <p:cNvSpPr/>
          <p:nvPr/>
        </p:nvSpPr>
        <p:spPr>
          <a:xfrm>
            <a:off x="736920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6" name="Rectangle 415"/>
          <p:cNvSpPr/>
          <p:nvPr/>
        </p:nvSpPr>
        <p:spPr>
          <a:xfrm>
            <a:off x="751683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7" name="Rectangle 416"/>
          <p:cNvSpPr/>
          <p:nvPr/>
        </p:nvSpPr>
        <p:spPr>
          <a:xfrm>
            <a:off x="766447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8" name="Rectangle 417"/>
          <p:cNvSpPr/>
          <p:nvPr/>
        </p:nvSpPr>
        <p:spPr>
          <a:xfrm>
            <a:off x="781211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9" name="Rectangle 418"/>
          <p:cNvSpPr/>
          <p:nvPr/>
        </p:nvSpPr>
        <p:spPr>
          <a:xfrm>
            <a:off x="795975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0" name="Rectangle 419"/>
          <p:cNvSpPr/>
          <p:nvPr/>
        </p:nvSpPr>
        <p:spPr>
          <a:xfrm>
            <a:off x="811849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1" name="Rectangle 420"/>
          <p:cNvSpPr/>
          <p:nvPr/>
        </p:nvSpPr>
        <p:spPr>
          <a:xfrm>
            <a:off x="826613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2" name="Rectangle 421"/>
          <p:cNvSpPr/>
          <p:nvPr/>
        </p:nvSpPr>
        <p:spPr>
          <a:xfrm>
            <a:off x="8413770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3" name="Rectangle 422"/>
          <p:cNvSpPr/>
          <p:nvPr/>
        </p:nvSpPr>
        <p:spPr>
          <a:xfrm>
            <a:off x="8561407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4" name="Rectangle 423"/>
          <p:cNvSpPr/>
          <p:nvPr/>
        </p:nvSpPr>
        <p:spPr>
          <a:xfrm>
            <a:off x="8709044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5" name="Rectangle 424"/>
          <p:cNvSpPr/>
          <p:nvPr/>
        </p:nvSpPr>
        <p:spPr>
          <a:xfrm>
            <a:off x="8856681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6" name="Rectangle 425"/>
          <p:cNvSpPr/>
          <p:nvPr/>
        </p:nvSpPr>
        <p:spPr>
          <a:xfrm>
            <a:off x="9004318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7" name="Rectangle 426"/>
          <p:cNvSpPr/>
          <p:nvPr/>
        </p:nvSpPr>
        <p:spPr>
          <a:xfrm>
            <a:off x="9151955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8" name="Rectangle 427"/>
          <p:cNvSpPr/>
          <p:nvPr/>
        </p:nvSpPr>
        <p:spPr>
          <a:xfrm>
            <a:off x="9299592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9" name="Rectangle 428"/>
          <p:cNvSpPr/>
          <p:nvPr/>
        </p:nvSpPr>
        <p:spPr>
          <a:xfrm>
            <a:off x="9447229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0" name="Rectangle 429"/>
          <p:cNvSpPr/>
          <p:nvPr/>
        </p:nvSpPr>
        <p:spPr>
          <a:xfrm>
            <a:off x="9594866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1" name="Rectangle 430"/>
          <p:cNvSpPr/>
          <p:nvPr/>
        </p:nvSpPr>
        <p:spPr>
          <a:xfrm>
            <a:off x="9742503" y="122139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2" name="Rectangle 431"/>
          <p:cNvSpPr/>
          <p:nvPr/>
        </p:nvSpPr>
        <p:spPr>
          <a:xfrm>
            <a:off x="217968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3" name="Rectangle 432"/>
          <p:cNvSpPr/>
          <p:nvPr/>
        </p:nvSpPr>
        <p:spPr>
          <a:xfrm>
            <a:off x="232732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4" name="Rectangle 433"/>
          <p:cNvSpPr/>
          <p:nvPr/>
        </p:nvSpPr>
        <p:spPr>
          <a:xfrm>
            <a:off x="247496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5" name="Rectangle 434"/>
          <p:cNvSpPr/>
          <p:nvPr/>
        </p:nvSpPr>
        <p:spPr>
          <a:xfrm>
            <a:off x="262260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6" name="Rectangle 435"/>
          <p:cNvSpPr/>
          <p:nvPr/>
        </p:nvSpPr>
        <p:spPr>
          <a:xfrm>
            <a:off x="277023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7" name="Rectangle 436"/>
          <p:cNvSpPr/>
          <p:nvPr/>
        </p:nvSpPr>
        <p:spPr>
          <a:xfrm>
            <a:off x="291787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8" name="Rectangle 437"/>
          <p:cNvSpPr/>
          <p:nvPr/>
        </p:nvSpPr>
        <p:spPr>
          <a:xfrm>
            <a:off x="306551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9" name="Rectangle 438"/>
          <p:cNvSpPr/>
          <p:nvPr/>
        </p:nvSpPr>
        <p:spPr>
          <a:xfrm>
            <a:off x="321314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0" name="Rectangle 439"/>
          <p:cNvSpPr/>
          <p:nvPr/>
        </p:nvSpPr>
        <p:spPr>
          <a:xfrm>
            <a:off x="337189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1" name="Rectangle 440"/>
          <p:cNvSpPr/>
          <p:nvPr/>
        </p:nvSpPr>
        <p:spPr>
          <a:xfrm>
            <a:off x="351953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2" name="Rectangle 441"/>
          <p:cNvSpPr/>
          <p:nvPr/>
        </p:nvSpPr>
        <p:spPr>
          <a:xfrm>
            <a:off x="366716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3" name="Rectangle 442"/>
          <p:cNvSpPr/>
          <p:nvPr/>
        </p:nvSpPr>
        <p:spPr>
          <a:xfrm>
            <a:off x="381480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4" name="Rectangle 443"/>
          <p:cNvSpPr/>
          <p:nvPr/>
        </p:nvSpPr>
        <p:spPr>
          <a:xfrm>
            <a:off x="396244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5" name="Rectangle 444"/>
          <p:cNvSpPr/>
          <p:nvPr/>
        </p:nvSpPr>
        <p:spPr>
          <a:xfrm>
            <a:off x="411007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6" name="Rectangle 445"/>
          <p:cNvSpPr/>
          <p:nvPr/>
        </p:nvSpPr>
        <p:spPr>
          <a:xfrm>
            <a:off x="425771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7" name="Rectangle 446"/>
          <p:cNvSpPr/>
          <p:nvPr/>
        </p:nvSpPr>
        <p:spPr>
          <a:xfrm>
            <a:off x="440535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8" name="Rectangle 447"/>
          <p:cNvSpPr/>
          <p:nvPr/>
        </p:nvSpPr>
        <p:spPr>
          <a:xfrm>
            <a:off x="455299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9" name="Rectangle 448"/>
          <p:cNvSpPr/>
          <p:nvPr/>
        </p:nvSpPr>
        <p:spPr>
          <a:xfrm>
            <a:off x="470062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0" name="Rectangle 449"/>
          <p:cNvSpPr/>
          <p:nvPr/>
        </p:nvSpPr>
        <p:spPr>
          <a:xfrm>
            <a:off x="484826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1" name="Rectangle 450"/>
          <p:cNvSpPr/>
          <p:nvPr/>
        </p:nvSpPr>
        <p:spPr>
          <a:xfrm>
            <a:off x="499590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2" name="Rectangle 451"/>
          <p:cNvSpPr/>
          <p:nvPr/>
        </p:nvSpPr>
        <p:spPr>
          <a:xfrm>
            <a:off x="514353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3" name="Rectangle 452"/>
          <p:cNvSpPr/>
          <p:nvPr/>
        </p:nvSpPr>
        <p:spPr>
          <a:xfrm>
            <a:off x="529117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4" name="Rectangle 453"/>
          <p:cNvSpPr/>
          <p:nvPr/>
        </p:nvSpPr>
        <p:spPr>
          <a:xfrm>
            <a:off x="543881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5" name="Rectangle 454"/>
          <p:cNvSpPr/>
          <p:nvPr/>
        </p:nvSpPr>
        <p:spPr>
          <a:xfrm>
            <a:off x="558644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6" name="Rectangle 455"/>
          <p:cNvSpPr/>
          <p:nvPr/>
        </p:nvSpPr>
        <p:spPr>
          <a:xfrm>
            <a:off x="574519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7" name="Rectangle 456"/>
          <p:cNvSpPr/>
          <p:nvPr/>
        </p:nvSpPr>
        <p:spPr>
          <a:xfrm>
            <a:off x="589283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8" name="Rectangle 457"/>
          <p:cNvSpPr/>
          <p:nvPr/>
        </p:nvSpPr>
        <p:spPr>
          <a:xfrm>
            <a:off x="604046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9" name="Rectangle 458"/>
          <p:cNvSpPr/>
          <p:nvPr/>
        </p:nvSpPr>
        <p:spPr>
          <a:xfrm>
            <a:off x="618810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0" name="Rectangle 459"/>
          <p:cNvSpPr/>
          <p:nvPr/>
        </p:nvSpPr>
        <p:spPr>
          <a:xfrm>
            <a:off x="633574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1" name="Rectangle 460"/>
          <p:cNvSpPr/>
          <p:nvPr/>
        </p:nvSpPr>
        <p:spPr>
          <a:xfrm>
            <a:off x="648338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2" name="Rectangle 461"/>
          <p:cNvSpPr/>
          <p:nvPr/>
        </p:nvSpPr>
        <p:spPr>
          <a:xfrm>
            <a:off x="663101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3" name="Rectangle 462"/>
          <p:cNvSpPr/>
          <p:nvPr/>
        </p:nvSpPr>
        <p:spPr>
          <a:xfrm>
            <a:off x="677865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4" name="Rectangle 463"/>
          <p:cNvSpPr/>
          <p:nvPr/>
        </p:nvSpPr>
        <p:spPr>
          <a:xfrm>
            <a:off x="692629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5" name="Rectangle 464"/>
          <p:cNvSpPr/>
          <p:nvPr/>
        </p:nvSpPr>
        <p:spPr>
          <a:xfrm>
            <a:off x="707392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6" name="Rectangle 465"/>
          <p:cNvSpPr/>
          <p:nvPr/>
        </p:nvSpPr>
        <p:spPr>
          <a:xfrm>
            <a:off x="722156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7" name="Rectangle 466"/>
          <p:cNvSpPr/>
          <p:nvPr/>
        </p:nvSpPr>
        <p:spPr>
          <a:xfrm>
            <a:off x="736920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8" name="Rectangle 467"/>
          <p:cNvSpPr/>
          <p:nvPr/>
        </p:nvSpPr>
        <p:spPr>
          <a:xfrm>
            <a:off x="751683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9" name="Rectangle 468"/>
          <p:cNvSpPr/>
          <p:nvPr/>
        </p:nvSpPr>
        <p:spPr>
          <a:xfrm>
            <a:off x="766447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0" name="Rectangle 469"/>
          <p:cNvSpPr/>
          <p:nvPr/>
        </p:nvSpPr>
        <p:spPr>
          <a:xfrm>
            <a:off x="781211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1" name="Rectangle 470"/>
          <p:cNvSpPr/>
          <p:nvPr/>
        </p:nvSpPr>
        <p:spPr>
          <a:xfrm>
            <a:off x="795975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2" name="Rectangle 471"/>
          <p:cNvSpPr/>
          <p:nvPr/>
        </p:nvSpPr>
        <p:spPr>
          <a:xfrm>
            <a:off x="811849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3" name="Rectangle 472"/>
          <p:cNvSpPr/>
          <p:nvPr/>
        </p:nvSpPr>
        <p:spPr>
          <a:xfrm>
            <a:off x="826613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4" name="Rectangle 473"/>
          <p:cNvSpPr/>
          <p:nvPr/>
        </p:nvSpPr>
        <p:spPr>
          <a:xfrm>
            <a:off x="8413770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5" name="Rectangle 474"/>
          <p:cNvSpPr/>
          <p:nvPr/>
        </p:nvSpPr>
        <p:spPr>
          <a:xfrm>
            <a:off x="8561407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6" name="Rectangle 475"/>
          <p:cNvSpPr/>
          <p:nvPr/>
        </p:nvSpPr>
        <p:spPr>
          <a:xfrm>
            <a:off x="8709044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7" name="Rectangle 476"/>
          <p:cNvSpPr/>
          <p:nvPr/>
        </p:nvSpPr>
        <p:spPr>
          <a:xfrm>
            <a:off x="8856681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8" name="Rectangle 477"/>
          <p:cNvSpPr/>
          <p:nvPr/>
        </p:nvSpPr>
        <p:spPr>
          <a:xfrm>
            <a:off x="9004318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9" name="Rectangle 478"/>
          <p:cNvSpPr/>
          <p:nvPr/>
        </p:nvSpPr>
        <p:spPr>
          <a:xfrm>
            <a:off x="9151955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0" name="Rectangle 479"/>
          <p:cNvSpPr/>
          <p:nvPr/>
        </p:nvSpPr>
        <p:spPr>
          <a:xfrm>
            <a:off x="9299592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1" name="Rectangle 480"/>
          <p:cNvSpPr/>
          <p:nvPr/>
        </p:nvSpPr>
        <p:spPr>
          <a:xfrm>
            <a:off x="9447229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2" name="Rectangle 481"/>
          <p:cNvSpPr/>
          <p:nvPr/>
        </p:nvSpPr>
        <p:spPr>
          <a:xfrm>
            <a:off x="9594866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3" name="Rectangle 482"/>
          <p:cNvSpPr/>
          <p:nvPr/>
        </p:nvSpPr>
        <p:spPr>
          <a:xfrm>
            <a:off x="9742503" y="1357968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4" name="Rectangle 483"/>
          <p:cNvSpPr/>
          <p:nvPr/>
        </p:nvSpPr>
        <p:spPr>
          <a:xfrm>
            <a:off x="217968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5" name="Rectangle 484"/>
          <p:cNvSpPr/>
          <p:nvPr/>
        </p:nvSpPr>
        <p:spPr>
          <a:xfrm>
            <a:off x="232732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6" name="Rectangle 485"/>
          <p:cNvSpPr/>
          <p:nvPr/>
        </p:nvSpPr>
        <p:spPr>
          <a:xfrm>
            <a:off x="247496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7" name="Rectangle 486"/>
          <p:cNvSpPr/>
          <p:nvPr/>
        </p:nvSpPr>
        <p:spPr>
          <a:xfrm>
            <a:off x="262260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8" name="Rectangle 487"/>
          <p:cNvSpPr/>
          <p:nvPr/>
        </p:nvSpPr>
        <p:spPr>
          <a:xfrm>
            <a:off x="277023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9" name="Rectangle 488"/>
          <p:cNvSpPr/>
          <p:nvPr/>
        </p:nvSpPr>
        <p:spPr>
          <a:xfrm>
            <a:off x="291787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0" name="Rectangle 489"/>
          <p:cNvSpPr/>
          <p:nvPr/>
        </p:nvSpPr>
        <p:spPr>
          <a:xfrm>
            <a:off x="306551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1" name="Rectangle 490"/>
          <p:cNvSpPr/>
          <p:nvPr/>
        </p:nvSpPr>
        <p:spPr>
          <a:xfrm>
            <a:off x="321314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2" name="Rectangle 491"/>
          <p:cNvSpPr/>
          <p:nvPr/>
        </p:nvSpPr>
        <p:spPr>
          <a:xfrm>
            <a:off x="337189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3" name="Rectangle 492"/>
          <p:cNvSpPr/>
          <p:nvPr/>
        </p:nvSpPr>
        <p:spPr>
          <a:xfrm>
            <a:off x="351953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4" name="Rectangle 493"/>
          <p:cNvSpPr/>
          <p:nvPr/>
        </p:nvSpPr>
        <p:spPr>
          <a:xfrm>
            <a:off x="366716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5" name="Rectangle 494"/>
          <p:cNvSpPr/>
          <p:nvPr/>
        </p:nvSpPr>
        <p:spPr>
          <a:xfrm>
            <a:off x="381480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6" name="Rectangle 495"/>
          <p:cNvSpPr/>
          <p:nvPr/>
        </p:nvSpPr>
        <p:spPr>
          <a:xfrm>
            <a:off x="396244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7" name="Rectangle 496"/>
          <p:cNvSpPr/>
          <p:nvPr/>
        </p:nvSpPr>
        <p:spPr>
          <a:xfrm>
            <a:off x="411007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8" name="Rectangle 497"/>
          <p:cNvSpPr/>
          <p:nvPr/>
        </p:nvSpPr>
        <p:spPr>
          <a:xfrm>
            <a:off x="425771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9" name="Rectangle 498"/>
          <p:cNvSpPr/>
          <p:nvPr/>
        </p:nvSpPr>
        <p:spPr>
          <a:xfrm>
            <a:off x="440535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0" name="Rectangle 499"/>
          <p:cNvSpPr/>
          <p:nvPr/>
        </p:nvSpPr>
        <p:spPr>
          <a:xfrm>
            <a:off x="455299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1" name="Rectangle 500"/>
          <p:cNvSpPr/>
          <p:nvPr/>
        </p:nvSpPr>
        <p:spPr>
          <a:xfrm>
            <a:off x="470062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2" name="Rectangle 501"/>
          <p:cNvSpPr/>
          <p:nvPr/>
        </p:nvSpPr>
        <p:spPr>
          <a:xfrm>
            <a:off x="484826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3" name="Rectangle 502"/>
          <p:cNvSpPr/>
          <p:nvPr/>
        </p:nvSpPr>
        <p:spPr>
          <a:xfrm>
            <a:off x="499590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4" name="Rectangle 503"/>
          <p:cNvSpPr/>
          <p:nvPr/>
        </p:nvSpPr>
        <p:spPr>
          <a:xfrm>
            <a:off x="514353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5" name="Rectangle 504"/>
          <p:cNvSpPr/>
          <p:nvPr/>
        </p:nvSpPr>
        <p:spPr>
          <a:xfrm>
            <a:off x="529117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6" name="Rectangle 505"/>
          <p:cNvSpPr/>
          <p:nvPr/>
        </p:nvSpPr>
        <p:spPr>
          <a:xfrm>
            <a:off x="543881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7" name="Rectangle 506"/>
          <p:cNvSpPr/>
          <p:nvPr/>
        </p:nvSpPr>
        <p:spPr>
          <a:xfrm>
            <a:off x="558644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8" name="Rectangle 507"/>
          <p:cNvSpPr/>
          <p:nvPr/>
        </p:nvSpPr>
        <p:spPr>
          <a:xfrm>
            <a:off x="574519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9" name="Rectangle 508"/>
          <p:cNvSpPr/>
          <p:nvPr/>
        </p:nvSpPr>
        <p:spPr>
          <a:xfrm>
            <a:off x="589283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0" name="Rectangle 509"/>
          <p:cNvSpPr/>
          <p:nvPr/>
        </p:nvSpPr>
        <p:spPr>
          <a:xfrm>
            <a:off x="604046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1" name="Rectangle 510"/>
          <p:cNvSpPr/>
          <p:nvPr/>
        </p:nvSpPr>
        <p:spPr>
          <a:xfrm>
            <a:off x="618810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2" name="Rectangle 511"/>
          <p:cNvSpPr/>
          <p:nvPr/>
        </p:nvSpPr>
        <p:spPr>
          <a:xfrm>
            <a:off x="633574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3" name="Rectangle 512"/>
          <p:cNvSpPr/>
          <p:nvPr/>
        </p:nvSpPr>
        <p:spPr>
          <a:xfrm>
            <a:off x="648338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4" name="Rectangle 513"/>
          <p:cNvSpPr/>
          <p:nvPr/>
        </p:nvSpPr>
        <p:spPr>
          <a:xfrm>
            <a:off x="663101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5" name="Rectangle 514"/>
          <p:cNvSpPr/>
          <p:nvPr/>
        </p:nvSpPr>
        <p:spPr>
          <a:xfrm>
            <a:off x="677865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6" name="Rectangle 515"/>
          <p:cNvSpPr/>
          <p:nvPr/>
        </p:nvSpPr>
        <p:spPr>
          <a:xfrm>
            <a:off x="692629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7" name="Rectangle 516"/>
          <p:cNvSpPr/>
          <p:nvPr/>
        </p:nvSpPr>
        <p:spPr>
          <a:xfrm>
            <a:off x="707392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8" name="Rectangle 517"/>
          <p:cNvSpPr/>
          <p:nvPr/>
        </p:nvSpPr>
        <p:spPr>
          <a:xfrm>
            <a:off x="722156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9" name="Rectangle 518"/>
          <p:cNvSpPr/>
          <p:nvPr/>
        </p:nvSpPr>
        <p:spPr>
          <a:xfrm>
            <a:off x="736920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0" name="Rectangle 519"/>
          <p:cNvSpPr/>
          <p:nvPr/>
        </p:nvSpPr>
        <p:spPr>
          <a:xfrm>
            <a:off x="751683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1" name="Rectangle 520"/>
          <p:cNvSpPr/>
          <p:nvPr/>
        </p:nvSpPr>
        <p:spPr>
          <a:xfrm>
            <a:off x="766447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2" name="Rectangle 521"/>
          <p:cNvSpPr/>
          <p:nvPr/>
        </p:nvSpPr>
        <p:spPr>
          <a:xfrm>
            <a:off x="781211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3" name="Rectangle 522"/>
          <p:cNvSpPr/>
          <p:nvPr/>
        </p:nvSpPr>
        <p:spPr>
          <a:xfrm>
            <a:off x="795975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4" name="Rectangle 523"/>
          <p:cNvSpPr/>
          <p:nvPr/>
        </p:nvSpPr>
        <p:spPr>
          <a:xfrm>
            <a:off x="811849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5" name="Rectangle 524"/>
          <p:cNvSpPr/>
          <p:nvPr/>
        </p:nvSpPr>
        <p:spPr>
          <a:xfrm>
            <a:off x="826613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6" name="Rectangle 525"/>
          <p:cNvSpPr/>
          <p:nvPr/>
        </p:nvSpPr>
        <p:spPr>
          <a:xfrm>
            <a:off x="8413770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7" name="Rectangle 526"/>
          <p:cNvSpPr/>
          <p:nvPr/>
        </p:nvSpPr>
        <p:spPr>
          <a:xfrm>
            <a:off x="8561407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8" name="Rectangle 527"/>
          <p:cNvSpPr/>
          <p:nvPr/>
        </p:nvSpPr>
        <p:spPr>
          <a:xfrm>
            <a:off x="8709044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9" name="Rectangle 528"/>
          <p:cNvSpPr/>
          <p:nvPr/>
        </p:nvSpPr>
        <p:spPr>
          <a:xfrm>
            <a:off x="8856681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0" name="Rectangle 529"/>
          <p:cNvSpPr/>
          <p:nvPr/>
        </p:nvSpPr>
        <p:spPr>
          <a:xfrm>
            <a:off x="9004318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1" name="Rectangle 530"/>
          <p:cNvSpPr/>
          <p:nvPr/>
        </p:nvSpPr>
        <p:spPr>
          <a:xfrm>
            <a:off x="9151955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2" name="Rectangle 531"/>
          <p:cNvSpPr/>
          <p:nvPr/>
        </p:nvSpPr>
        <p:spPr>
          <a:xfrm>
            <a:off x="9299592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3" name="Rectangle 532"/>
          <p:cNvSpPr/>
          <p:nvPr/>
        </p:nvSpPr>
        <p:spPr>
          <a:xfrm>
            <a:off x="9447229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4" name="Rectangle 533"/>
          <p:cNvSpPr/>
          <p:nvPr/>
        </p:nvSpPr>
        <p:spPr>
          <a:xfrm>
            <a:off x="9594866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5" name="Rectangle 534"/>
          <p:cNvSpPr/>
          <p:nvPr/>
        </p:nvSpPr>
        <p:spPr>
          <a:xfrm>
            <a:off x="9742503" y="1494543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6" name="Rectangle 535"/>
          <p:cNvSpPr/>
          <p:nvPr/>
        </p:nvSpPr>
        <p:spPr>
          <a:xfrm>
            <a:off x="217968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7" name="Rectangle 536"/>
          <p:cNvSpPr/>
          <p:nvPr/>
        </p:nvSpPr>
        <p:spPr>
          <a:xfrm>
            <a:off x="232732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8" name="Rectangle 537"/>
          <p:cNvSpPr/>
          <p:nvPr/>
        </p:nvSpPr>
        <p:spPr>
          <a:xfrm>
            <a:off x="247496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9" name="Rectangle 538"/>
          <p:cNvSpPr/>
          <p:nvPr/>
        </p:nvSpPr>
        <p:spPr>
          <a:xfrm>
            <a:off x="262260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0" name="Rectangle 539"/>
          <p:cNvSpPr/>
          <p:nvPr/>
        </p:nvSpPr>
        <p:spPr>
          <a:xfrm>
            <a:off x="277023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1" name="Rectangle 540"/>
          <p:cNvSpPr/>
          <p:nvPr/>
        </p:nvSpPr>
        <p:spPr>
          <a:xfrm>
            <a:off x="291787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2" name="Rectangle 541"/>
          <p:cNvSpPr/>
          <p:nvPr/>
        </p:nvSpPr>
        <p:spPr>
          <a:xfrm>
            <a:off x="306551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3" name="Rectangle 542"/>
          <p:cNvSpPr/>
          <p:nvPr/>
        </p:nvSpPr>
        <p:spPr>
          <a:xfrm>
            <a:off x="321314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4" name="Rectangle 543"/>
          <p:cNvSpPr/>
          <p:nvPr/>
        </p:nvSpPr>
        <p:spPr>
          <a:xfrm>
            <a:off x="337189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5" name="Rectangle 544"/>
          <p:cNvSpPr/>
          <p:nvPr/>
        </p:nvSpPr>
        <p:spPr>
          <a:xfrm>
            <a:off x="351953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6" name="Rectangle 545"/>
          <p:cNvSpPr/>
          <p:nvPr/>
        </p:nvSpPr>
        <p:spPr>
          <a:xfrm>
            <a:off x="366716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7" name="Rectangle 546"/>
          <p:cNvSpPr/>
          <p:nvPr/>
        </p:nvSpPr>
        <p:spPr>
          <a:xfrm>
            <a:off x="381480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8" name="Rectangle 547"/>
          <p:cNvSpPr/>
          <p:nvPr/>
        </p:nvSpPr>
        <p:spPr>
          <a:xfrm>
            <a:off x="396244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9" name="Rectangle 548"/>
          <p:cNvSpPr/>
          <p:nvPr/>
        </p:nvSpPr>
        <p:spPr>
          <a:xfrm>
            <a:off x="411007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0" name="Rectangle 549"/>
          <p:cNvSpPr/>
          <p:nvPr/>
        </p:nvSpPr>
        <p:spPr>
          <a:xfrm>
            <a:off x="425771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1" name="Rectangle 550"/>
          <p:cNvSpPr/>
          <p:nvPr/>
        </p:nvSpPr>
        <p:spPr>
          <a:xfrm>
            <a:off x="440535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2" name="Rectangle 551"/>
          <p:cNvSpPr/>
          <p:nvPr/>
        </p:nvSpPr>
        <p:spPr>
          <a:xfrm>
            <a:off x="455299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3" name="Rectangle 552"/>
          <p:cNvSpPr/>
          <p:nvPr/>
        </p:nvSpPr>
        <p:spPr>
          <a:xfrm>
            <a:off x="470062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4" name="Rectangle 553"/>
          <p:cNvSpPr/>
          <p:nvPr/>
        </p:nvSpPr>
        <p:spPr>
          <a:xfrm>
            <a:off x="484826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5" name="Rectangle 554"/>
          <p:cNvSpPr/>
          <p:nvPr/>
        </p:nvSpPr>
        <p:spPr>
          <a:xfrm>
            <a:off x="499590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6" name="Rectangle 555"/>
          <p:cNvSpPr/>
          <p:nvPr/>
        </p:nvSpPr>
        <p:spPr>
          <a:xfrm>
            <a:off x="514353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7" name="Rectangle 556"/>
          <p:cNvSpPr/>
          <p:nvPr/>
        </p:nvSpPr>
        <p:spPr>
          <a:xfrm>
            <a:off x="529117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8" name="Rectangle 557"/>
          <p:cNvSpPr/>
          <p:nvPr/>
        </p:nvSpPr>
        <p:spPr>
          <a:xfrm>
            <a:off x="543881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9" name="Rectangle 558"/>
          <p:cNvSpPr/>
          <p:nvPr/>
        </p:nvSpPr>
        <p:spPr>
          <a:xfrm>
            <a:off x="558644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0" name="Rectangle 559"/>
          <p:cNvSpPr/>
          <p:nvPr/>
        </p:nvSpPr>
        <p:spPr>
          <a:xfrm>
            <a:off x="574519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1" name="Rectangle 560"/>
          <p:cNvSpPr/>
          <p:nvPr/>
        </p:nvSpPr>
        <p:spPr>
          <a:xfrm>
            <a:off x="589283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2" name="Rectangle 561"/>
          <p:cNvSpPr/>
          <p:nvPr/>
        </p:nvSpPr>
        <p:spPr>
          <a:xfrm>
            <a:off x="604046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3" name="Rectangle 562"/>
          <p:cNvSpPr/>
          <p:nvPr/>
        </p:nvSpPr>
        <p:spPr>
          <a:xfrm>
            <a:off x="618810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4" name="Rectangle 563"/>
          <p:cNvSpPr/>
          <p:nvPr/>
        </p:nvSpPr>
        <p:spPr>
          <a:xfrm>
            <a:off x="633574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5" name="Rectangle 564"/>
          <p:cNvSpPr/>
          <p:nvPr/>
        </p:nvSpPr>
        <p:spPr>
          <a:xfrm>
            <a:off x="648338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6" name="Rectangle 565"/>
          <p:cNvSpPr/>
          <p:nvPr/>
        </p:nvSpPr>
        <p:spPr>
          <a:xfrm>
            <a:off x="663101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7" name="Rectangle 566"/>
          <p:cNvSpPr/>
          <p:nvPr/>
        </p:nvSpPr>
        <p:spPr>
          <a:xfrm>
            <a:off x="677865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8" name="Rectangle 567"/>
          <p:cNvSpPr/>
          <p:nvPr/>
        </p:nvSpPr>
        <p:spPr>
          <a:xfrm>
            <a:off x="692629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9" name="Rectangle 568"/>
          <p:cNvSpPr/>
          <p:nvPr/>
        </p:nvSpPr>
        <p:spPr>
          <a:xfrm>
            <a:off x="707392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0" name="Rectangle 569"/>
          <p:cNvSpPr/>
          <p:nvPr/>
        </p:nvSpPr>
        <p:spPr>
          <a:xfrm>
            <a:off x="722156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1" name="Rectangle 570"/>
          <p:cNvSpPr/>
          <p:nvPr/>
        </p:nvSpPr>
        <p:spPr>
          <a:xfrm>
            <a:off x="736920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2" name="Rectangle 571"/>
          <p:cNvSpPr/>
          <p:nvPr/>
        </p:nvSpPr>
        <p:spPr>
          <a:xfrm>
            <a:off x="751683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3" name="Rectangle 572"/>
          <p:cNvSpPr/>
          <p:nvPr/>
        </p:nvSpPr>
        <p:spPr>
          <a:xfrm>
            <a:off x="766447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4" name="Rectangle 573"/>
          <p:cNvSpPr/>
          <p:nvPr/>
        </p:nvSpPr>
        <p:spPr>
          <a:xfrm>
            <a:off x="781211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5" name="Rectangle 574"/>
          <p:cNvSpPr/>
          <p:nvPr/>
        </p:nvSpPr>
        <p:spPr>
          <a:xfrm>
            <a:off x="795975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6" name="Rectangle 575"/>
          <p:cNvSpPr/>
          <p:nvPr/>
        </p:nvSpPr>
        <p:spPr>
          <a:xfrm>
            <a:off x="811849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7" name="Rectangle 576"/>
          <p:cNvSpPr/>
          <p:nvPr/>
        </p:nvSpPr>
        <p:spPr>
          <a:xfrm>
            <a:off x="826613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8" name="Rectangle 577"/>
          <p:cNvSpPr/>
          <p:nvPr/>
        </p:nvSpPr>
        <p:spPr>
          <a:xfrm>
            <a:off x="8413770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9" name="Rectangle 578"/>
          <p:cNvSpPr/>
          <p:nvPr/>
        </p:nvSpPr>
        <p:spPr>
          <a:xfrm>
            <a:off x="8561407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0" name="Rectangle 579"/>
          <p:cNvSpPr/>
          <p:nvPr/>
        </p:nvSpPr>
        <p:spPr>
          <a:xfrm>
            <a:off x="8709044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1" name="Rectangle 580"/>
          <p:cNvSpPr/>
          <p:nvPr/>
        </p:nvSpPr>
        <p:spPr>
          <a:xfrm>
            <a:off x="8856681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2" name="Rectangle 581"/>
          <p:cNvSpPr/>
          <p:nvPr/>
        </p:nvSpPr>
        <p:spPr>
          <a:xfrm>
            <a:off x="9004318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3" name="Rectangle 582"/>
          <p:cNvSpPr/>
          <p:nvPr/>
        </p:nvSpPr>
        <p:spPr>
          <a:xfrm>
            <a:off x="9151955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4" name="Rectangle 583"/>
          <p:cNvSpPr/>
          <p:nvPr/>
        </p:nvSpPr>
        <p:spPr>
          <a:xfrm>
            <a:off x="9299592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5" name="Rectangle 584"/>
          <p:cNvSpPr/>
          <p:nvPr/>
        </p:nvSpPr>
        <p:spPr>
          <a:xfrm>
            <a:off x="9447229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6" name="Rectangle 585"/>
          <p:cNvSpPr/>
          <p:nvPr/>
        </p:nvSpPr>
        <p:spPr>
          <a:xfrm>
            <a:off x="9594866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7" name="Rectangle 586"/>
          <p:cNvSpPr/>
          <p:nvPr/>
        </p:nvSpPr>
        <p:spPr>
          <a:xfrm>
            <a:off x="9742503" y="163142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8" name="Rectangle 587"/>
          <p:cNvSpPr/>
          <p:nvPr/>
        </p:nvSpPr>
        <p:spPr>
          <a:xfrm>
            <a:off x="217968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9" name="Rectangle 588"/>
          <p:cNvSpPr/>
          <p:nvPr/>
        </p:nvSpPr>
        <p:spPr>
          <a:xfrm>
            <a:off x="232732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0" name="Rectangle 589"/>
          <p:cNvSpPr/>
          <p:nvPr/>
        </p:nvSpPr>
        <p:spPr>
          <a:xfrm>
            <a:off x="247496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1" name="Rectangle 590"/>
          <p:cNvSpPr/>
          <p:nvPr/>
        </p:nvSpPr>
        <p:spPr>
          <a:xfrm>
            <a:off x="262260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2" name="Rectangle 591"/>
          <p:cNvSpPr/>
          <p:nvPr/>
        </p:nvSpPr>
        <p:spPr>
          <a:xfrm>
            <a:off x="277023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3" name="Rectangle 592"/>
          <p:cNvSpPr/>
          <p:nvPr/>
        </p:nvSpPr>
        <p:spPr>
          <a:xfrm>
            <a:off x="291787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4" name="Rectangle 593"/>
          <p:cNvSpPr/>
          <p:nvPr/>
        </p:nvSpPr>
        <p:spPr>
          <a:xfrm>
            <a:off x="306551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5" name="Rectangle 594"/>
          <p:cNvSpPr/>
          <p:nvPr/>
        </p:nvSpPr>
        <p:spPr>
          <a:xfrm>
            <a:off x="321314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6" name="Rectangle 595"/>
          <p:cNvSpPr/>
          <p:nvPr/>
        </p:nvSpPr>
        <p:spPr>
          <a:xfrm>
            <a:off x="337189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7" name="Rectangle 596"/>
          <p:cNvSpPr/>
          <p:nvPr/>
        </p:nvSpPr>
        <p:spPr>
          <a:xfrm>
            <a:off x="351953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8" name="Rectangle 597"/>
          <p:cNvSpPr/>
          <p:nvPr/>
        </p:nvSpPr>
        <p:spPr>
          <a:xfrm>
            <a:off x="366716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9" name="Rectangle 598"/>
          <p:cNvSpPr/>
          <p:nvPr/>
        </p:nvSpPr>
        <p:spPr>
          <a:xfrm>
            <a:off x="381480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0" name="Rectangle 599"/>
          <p:cNvSpPr/>
          <p:nvPr/>
        </p:nvSpPr>
        <p:spPr>
          <a:xfrm>
            <a:off x="396244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1" name="Rectangle 600"/>
          <p:cNvSpPr/>
          <p:nvPr/>
        </p:nvSpPr>
        <p:spPr>
          <a:xfrm>
            <a:off x="411007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2" name="Rectangle 601"/>
          <p:cNvSpPr/>
          <p:nvPr/>
        </p:nvSpPr>
        <p:spPr>
          <a:xfrm>
            <a:off x="425771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3" name="Rectangle 602"/>
          <p:cNvSpPr/>
          <p:nvPr/>
        </p:nvSpPr>
        <p:spPr>
          <a:xfrm>
            <a:off x="440535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4" name="Rectangle 603"/>
          <p:cNvSpPr/>
          <p:nvPr/>
        </p:nvSpPr>
        <p:spPr>
          <a:xfrm>
            <a:off x="455299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5" name="Rectangle 604"/>
          <p:cNvSpPr/>
          <p:nvPr/>
        </p:nvSpPr>
        <p:spPr>
          <a:xfrm>
            <a:off x="470062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6" name="Rectangle 605"/>
          <p:cNvSpPr/>
          <p:nvPr/>
        </p:nvSpPr>
        <p:spPr>
          <a:xfrm>
            <a:off x="484826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7" name="Rectangle 606"/>
          <p:cNvSpPr/>
          <p:nvPr/>
        </p:nvSpPr>
        <p:spPr>
          <a:xfrm>
            <a:off x="499590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8" name="Rectangle 607"/>
          <p:cNvSpPr/>
          <p:nvPr/>
        </p:nvSpPr>
        <p:spPr>
          <a:xfrm>
            <a:off x="514353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9" name="Rectangle 608"/>
          <p:cNvSpPr/>
          <p:nvPr/>
        </p:nvSpPr>
        <p:spPr>
          <a:xfrm>
            <a:off x="529117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0" name="Rectangle 609"/>
          <p:cNvSpPr/>
          <p:nvPr/>
        </p:nvSpPr>
        <p:spPr>
          <a:xfrm>
            <a:off x="543881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1" name="Rectangle 610"/>
          <p:cNvSpPr/>
          <p:nvPr/>
        </p:nvSpPr>
        <p:spPr>
          <a:xfrm>
            <a:off x="558644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2" name="Rectangle 611"/>
          <p:cNvSpPr/>
          <p:nvPr/>
        </p:nvSpPr>
        <p:spPr>
          <a:xfrm>
            <a:off x="574519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3" name="Rectangle 612"/>
          <p:cNvSpPr/>
          <p:nvPr/>
        </p:nvSpPr>
        <p:spPr>
          <a:xfrm>
            <a:off x="589283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4" name="Rectangle 613"/>
          <p:cNvSpPr/>
          <p:nvPr/>
        </p:nvSpPr>
        <p:spPr>
          <a:xfrm>
            <a:off x="604046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5" name="Rectangle 614"/>
          <p:cNvSpPr/>
          <p:nvPr/>
        </p:nvSpPr>
        <p:spPr>
          <a:xfrm>
            <a:off x="618810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6" name="Rectangle 615"/>
          <p:cNvSpPr/>
          <p:nvPr/>
        </p:nvSpPr>
        <p:spPr>
          <a:xfrm>
            <a:off x="633574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7" name="Rectangle 616"/>
          <p:cNvSpPr/>
          <p:nvPr/>
        </p:nvSpPr>
        <p:spPr>
          <a:xfrm>
            <a:off x="648338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8" name="Rectangle 617"/>
          <p:cNvSpPr/>
          <p:nvPr/>
        </p:nvSpPr>
        <p:spPr>
          <a:xfrm>
            <a:off x="663101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9" name="Rectangle 618"/>
          <p:cNvSpPr/>
          <p:nvPr/>
        </p:nvSpPr>
        <p:spPr>
          <a:xfrm>
            <a:off x="677865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0" name="Rectangle 619"/>
          <p:cNvSpPr/>
          <p:nvPr/>
        </p:nvSpPr>
        <p:spPr>
          <a:xfrm>
            <a:off x="692629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1" name="Rectangle 620"/>
          <p:cNvSpPr/>
          <p:nvPr/>
        </p:nvSpPr>
        <p:spPr>
          <a:xfrm>
            <a:off x="707392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2" name="Rectangle 621"/>
          <p:cNvSpPr/>
          <p:nvPr/>
        </p:nvSpPr>
        <p:spPr>
          <a:xfrm>
            <a:off x="722156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3" name="Rectangle 622"/>
          <p:cNvSpPr/>
          <p:nvPr/>
        </p:nvSpPr>
        <p:spPr>
          <a:xfrm>
            <a:off x="736920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4" name="Rectangle 623"/>
          <p:cNvSpPr/>
          <p:nvPr/>
        </p:nvSpPr>
        <p:spPr>
          <a:xfrm>
            <a:off x="751683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5" name="Rectangle 624"/>
          <p:cNvSpPr/>
          <p:nvPr/>
        </p:nvSpPr>
        <p:spPr>
          <a:xfrm>
            <a:off x="766447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6" name="Rectangle 625"/>
          <p:cNvSpPr/>
          <p:nvPr/>
        </p:nvSpPr>
        <p:spPr>
          <a:xfrm>
            <a:off x="781211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7" name="Rectangle 626"/>
          <p:cNvSpPr/>
          <p:nvPr/>
        </p:nvSpPr>
        <p:spPr>
          <a:xfrm>
            <a:off x="795975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8" name="Rectangle 627"/>
          <p:cNvSpPr/>
          <p:nvPr/>
        </p:nvSpPr>
        <p:spPr>
          <a:xfrm>
            <a:off x="811849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9" name="Rectangle 628"/>
          <p:cNvSpPr/>
          <p:nvPr/>
        </p:nvSpPr>
        <p:spPr>
          <a:xfrm>
            <a:off x="826613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0" name="Rectangle 629"/>
          <p:cNvSpPr/>
          <p:nvPr/>
        </p:nvSpPr>
        <p:spPr>
          <a:xfrm>
            <a:off x="8413770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1" name="Rectangle 630"/>
          <p:cNvSpPr/>
          <p:nvPr/>
        </p:nvSpPr>
        <p:spPr>
          <a:xfrm>
            <a:off x="8561407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2" name="Rectangle 631"/>
          <p:cNvSpPr/>
          <p:nvPr/>
        </p:nvSpPr>
        <p:spPr>
          <a:xfrm>
            <a:off x="8709044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3" name="Rectangle 632"/>
          <p:cNvSpPr/>
          <p:nvPr/>
        </p:nvSpPr>
        <p:spPr>
          <a:xfrm>
            <a:off x="8856681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4" name="Rectangle 633"/>
          <p:cNvSpPr/>
          <p:nvPr/>
        </p:nvSpPr>
        <p:spPr>
          <a:xfrm>
            <a:off x="9004318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5" name="Rectangle 634"/>
          <p:cNvSpPr/>
          <p:nvPr/>
        </p:nvSpPr>
        <p:spPr>
          <a:xfrm>
            <a:off x="9151955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6" name="Rectangle 635"/>
          <p:cNvSpPr/>
          <p:nvPr/>
        </p:nvSpPr>
        <p:spPr>
          <a:xfrm>
            <a:off x="9299592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7" name="Rectangle 636"/>
          <p:cNvSpPr/>
          <p:nvPr/>
        </p:nvSpPr>
        <p:spPr>
          <a:xfrm>
            <a:off x="9447229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8" name="Rectangle 637"/>
          <p:cNvSpPr/>
          <p:nvPr/>
        </p:nvSpPr>
        <p:spPr>
          <a:xfrm>
            <a:off x="9594866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9" name="Rectangle 638"/>
          <p:cNvSpPr/>
          <p:nvPr/>
        </p:nvSpPr>
        <p:spPr>
          <a:xfrm>
            <a:off x="9742503" y="176800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0" name="Rectangle 639"/>
          <p:cNvSpPr/>
          <p:nvPr/>
        </p:nvSpPr>
        <p:spPr>
          <a:xfrm>
            <a:off x="217968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1" name="Rectangle 640"/>
          <p:cNvSpPr/>
          <p:nvPr/>
        </p:nvSpPr>
        <p:spPr>
          <a:xfrm>
            <a:off x="232732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2" name="Rectangle 641"/>
          <p:cNvSpPr/>
          <p:nvPr/>
        </p:nvSpPr>
        <p:spPr>
          <a:xfrm>
            <a:off x="247496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3" name="Rectangle 642"/>
          <p:cNvSpPr/>
          <p:nvPr/>
        </p:nvSpPr>
        <p:spPr>
          <a:xfrm>
            <a:off x="262260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4" name="Rectangle 643"/>
          <p:cNvSpPr/>
          <p:nvPr/>
        </p:nvSpPr>
        <p:spPr>
          <a:xfrm>
            <a:off x="277023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5" name="Rectangle 644"/>
          <p:cNvSpPr/>
          <p:nvPr/>
        </p:nvSpPr>
        <p:spPr>
          <a:xfrm>
            <a:off x="291787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6" name="Rectangle 645"/>
          <p:cNvSpPr/>
          <p:nvPr/>
        </p:nvSpPr>
        <p:spPr>
          <a:xfrm>
            <a:off x="306551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7" name="Rectangle 646"/>
          <p:cNvSpPr/>
          <p:nvPr/>
        </p:nvSpPr>
        <p:spPr>
          <a:xfrm>
            <a:off x="321314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8" name="Rectangle 647"/>
          <p:cNvSpPr/>
          <p:nvPr/>
        </p:nvSpPr>
        <p:spPr>
          <a:xfrm>
            <a:off x="337189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9" name="Rectangle 648"/>
          <p:cNvSpPr/>
          <p:nvPr/>
        </p:nvSpPr>
        <p:spPr>
          <a:xfrm>
            <a:off x="351953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0" name="Rectangle 649"/>
          <p:cNvSpPr/>
          <p:nvPr/>
        </p:nvSpPr>
        <p:spPr>
          <a:xfrm>
            <a:off x="366716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1" name="Rectangle 650"/>
          <p:cNvSpPr/>
          <p:nvPr/>
        </p:nvSpPr>
        <p:spPr>
          <a:xfrm>
            <a:off x="381480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2" name="Rectangle 651"/>
          <p:cNvSpPr/>
          <p:nvPr/>
        </p:nvSpPr>
        <p:spPr>
          <a:xfrm>
            <a:off x="396244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3" name="Rectangle 652"/>
          <p:cNvSpPr/>
          <p:nvPr/>
        </p:nvSpPr>
        <p:spPr>
          <a:xfrm>
            <a:off x="411007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4" name="Rectangle 653"/>
          <p:cNvSpPr/>
          <p:nvPr/>
        </p:nvSpPr>
        <p:spPr>
          <a:xfrm>
            <a:off x="425771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5" name="Rectangle 654"/>
          <p:cNvSpPr/>
          <p:nvPr/>
        </p:nvSpPr>
        <p:spPr>
          <a:xfrm>
            <a:off x="440535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6" name="Rectangle 655"/>
          <p:cNvSpPr/>
          <p:nvPr/>
        </p:nvSpPr>
        <p:spPr>
          <a:xfrm>
            <a:off x="455299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7" name="Rectangle 656"/>
          <p:cNvSpPr/>
          <p:nvPr/>
        </p:nvSpPr>
        <p:spPr>
          <a:xfrm>
            <a:off x="470062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8" name="Rectangle 657"/>
          <p:cNvSpPr/>
          <p:nvPr/>
        </p:nvSpPr>
        <p:spPr>
          <a:xfrm>
            <a:off x="484826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9" name="Rectangle 658"/>
          <p:cNvSpPr/>
          <p:nvPr/>
        </p:nvSpPr>
        <p:spPr>
          <a:xfrm>
            <a:off x="499590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0" name="Rectangle 659"/>
          <p:cNvSpPr/>
          <p:nvPr/>
        </p:nvSpPr>
        <p:spPr>
          <a:xfrm>
            <a:off x="514353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1" name="Rectangle 660"/>
          <p:cNvSpPr/>
          <p:nvPr/>
        </p:nvSpPr>
        <p:spPr>
          <a:xfrm>
            <a:off x="529117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2" name="Rectangle 661"/>
          <p:cNvSpPr/>
          <p:nvPr/>
        </p:nvSpPr>
        <p:spPr>
          <a:xfrm>
            <a:off x="543881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3" name="Rectangle 662"/>
          <p:cNvSpPr/>
          <p:nvPr/>
        </p:nvSpPr>
        <p:spPr>
          <a:xfrm>
            <a:off x="558644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4" name="Rectangle 663"/>
          <p:cNvSpPr/>
          <p:nvPr/>
        </p:nvSpPr>
        <p:spPr>
          <a:xfrm>
            <a:off x="574519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5" name="Rectangle 664"/>
          <p:cNvSpPr/>
          <p:nvPr/>
        </p:nvSpPr>
        <p:spPr>
          <a:xfrm>
            <a:off x="589283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6" name="Rectangle 665"/>
          <p:cNvSpPr/>
          <p:nvPr/>
        </p:nvSpPr>
        <p:spPr>
          <a:xfrm>
            <a:off x="604046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7" name="Rectangle 666"/>
          <p:cNvSpPr/>
          <p:nvPr/>
        </p:nvSpPr>
        <p:spPr>
          <a:xfrm>
            <a:off x="618810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8" name="Rectangle 667"/>
          <p:cNvSpPr/>
          <p:nvPr/>
        </p:nvSpPr>
        <p:spPr>
          <a:xfrm>
            <a:off x="633574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9" name="Rectangle 668"/>
          <p:cNvSpPr/>
          <p:nvPr/>
        </p:nvSpPr>
        <p:spPr>
          <a:xfrm>
            <a:off x="648338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0" name="Rectangle 669"/>
          <p:cNvSpPr/>
          <p:nvPr/>
        </p:nvSpPr>
        <p:spPr>
          <a:xfrm>
            <a:off x="663101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1" name="Rectangle 670"/>
          <p:cNvSpPr/>
          <p:nvPr/>
        </p:nvSpPr>
        <p:spPr>
          <a:xfrm>
            <a:off x="677865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2" name="Rectangle 671"/>
          <p:cNvSpPr/>
          <p:nvPr/>
        </p:nvSpPr>
        <p:spPr>
          <a:xfrm>
            <a:off x="692629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3" name="Rectangle 672"/>
          <p:cNvSpPr/>
          <p:nvPr/>
        </p:nvSpPr>
        <p:spPr>
          <a:xfrm>
            <a:off x="707392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4" name="Rectangle 673"/>
          <p:cNvSpPr/>
          <p:nvPr/>
        </p:nvSpPr>
        <p:spPr>
          <a:xfrm>
            <a:off x="722156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5" name="Rectangle 674"/>
          <p:cNvSpPr/>
          <p:nvPr/>
        </p:nvSpPr>
        <p:spPr>
          <a:xfrm>
            <a:off x="736920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6" name="Rectangle 675"/>
          <p:cNvSpPr/>
          <p:nvPr/>
        </p:nvSpPr>
        <p:spPr>
          <a:xfrm>
            <a:off x="751683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7" name="Rectangle 676"/>
          <p:cNvSpPr/>
          <p:nvPr/>
        </p:nvSpPr>
        <p:spPr>
          <a:xfrm>
            <a:off x="766447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8" name="Rectangle 677"/>
          <p:cNvSpPr/>
          <p:nvPr/>
        </p:nvSpPr>
        <p:spPr>
          <a:xfrm>
            <a:off x="781211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9" name="Rectangle 678"/>
          <p:cNvSpPr/>
          <p:nvPr/>
        </p:nvSpPr>
        <p:spPr>
          <a:xfrm>
            <a:off x="795975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0" name="Rectangle 679"/>
          <p:cNvSpPr/>
          <p:nvPr/>
        </p:nvSpPr>
        <p:spPr>
          <a:xfrm>
            <a:off x="811849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1" name="Rectangle 680"/>
          <p:cNvSpPr/>
          <p:nvPr/>
        </p:nvSpPr>
        <p:spPr>
          <a:xfrm>
            <a:off x="826613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2" name="Rectangle 681"/>
          <p:cNvSpPr/>
          <p:nvPr/>
        </p:nvSpPr>
        <p:spPr>
          <a:xfrm>
            <a:off x="8413770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3" name="Rectangle 682"/>
          <p:cNvSpPr/>
          <p:nvPr/>
        </p:nvSpPr>
        <p:spPr>
          <a:xfrm>
            <a:off x="8561407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4" name="Rectangle 683"/>
          <p:cNvSpPr/>
          <p:nvPr/>
        </p:nvSpPr>
        <p:spPr>
          <a:xfrm>
            <a:off x="8709044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5" name="Rectangle 684"/>
          <p:cNvSpPr/>
          <p:nvPr/>
        </p:nvSpPr>
        <p:spPr>
          <a:xfrm>
            <a:off x="8856681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6" name="Rectangle 685"/>
          <p:cNvSpPr/>
          <p:nvPr/>
        </p:nvSpPr>
        <p:spPr>
          <a:xfrm>
            <a:off x="9004318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7" name="Rectangle 686"/>
          <p:cNvSpPr/>
          <p:nvPr/>
        </p:nvSpPr>
        <p:spPr>
          <a:xfrm>
            <a:off x="9151955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8" name="Rectangle 687"/>
          <p:cNvSpPr/>
          <p:nvPr/>
        </p:nvSpPr>
        <p:spPr>
          <a:xfrm>
            <a:off x="9299592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9" name="Rectangle 688"/>
          <p:cNvSpPr/>
          <p:nvPr/>
        </p:nvSpPr>
        <p:spPr>
          <a:xfrm>
            <a:off x="9447229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0" name="Rectangle 689"/>
          <p:cNvSpPr/>
          <p:nvPr/>
        </p:nvSpPr>
        <p:spPr>
          <a:xfrm>
            <a:off x="9594866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1" name="Rectangle 690"/>
          <p:cNvSpPr/>
          <p:nvPr/>
        </p:nvSpPr>
        <p:spPr>
          <a:xfrm>
            <a:off x="9742503" y="1904575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2" name="Rectangle 691"/>
          <p:cNvSpPr/>
          <p:nvPr/>
        </p:nvSpPr>
        <p:spPr>
          <a:xfrm>
            <a:off x="217968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3" name="Rectangle 692"/>
          <p:cNvSpPr/>
          <p:nvPr/>
        </p:nvSpPr>
        <p:spPr>
          <a:xfrm>
            <a:off x="232732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4" name="Rectangle 693"/>
          <p:cNvSpPr/>
          <p:nvPr/>
        </p:nvSpPr>
        <p:spPr>
          <a:xfrm>
            <a:off x="247496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5" name="Rectangle 694"/>
          <p:cNvSpPr/>
          <p:nvPr/>
        </p:nvSpPr>
        <p:spPr>
          <a:xfrm>
            <a:off x="262260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6" name="Rectangle 695"/>
          <p:cNvSpPr/>
          <p:nvPr/>
        </p:nvSpPr>
        <p:spPr>
          <a:xfrm>
            <a:off x="277023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7" name="Rectangle 696"/>
          <p:cNvSpPr/>
          <p:nvPr/>
        </p:nvSpPr>
        <p:spPr>
          <a:xfrm>
            <a:off x="291787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8" name="Rectangle 697"/>
          <p:cNvSpPr/>
          <p:nvPr/>
        </p:nvSpPr>
        <p:spPr>
          <a:xfrm>
            <a:off x="306551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9" name="Rectangle 698"/>
          <p:cNvSpPr/>
          <p:nvPr/>
        </p:nvSpPr>
        <p:spPr>
          <a:xfrm>
            <a:off x="321314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0" name="Rectangle 699"/>
          <p:cNvSpPr/>
          <p:nvPr/>
        </p:nvSpPr>
        <p:spPr>
          <a:xfrm>
            <a:off x="337189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1" name="Rectangle 700"/>
          <p:cNvSpPr/>
          <p:nvPr/>
        </p:nvSpPr>
        <p:spPr>
          <a:xfrm>
            <a:off x="351953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2" name="Rectangle 701"/>
          <p:cNvSpPr/>
          <p:nvPr/>
        </p:nvSpPr>
        <p:spPr>
          <a:xfrm>
            <a:off x="366716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3" name="Rectangle 702"/>
          <p:cNvSpPr/>
          <p:nvPr/>
        </p:nvSpPr>
        <p:spPr>
          <a:xfrm>
            <a:off x="381480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4" name="Rectangle 703"/>
          <p:cNvSpPr/>
          <p:nvPr/>
        </p:nvSpPr>
        <p:spPr>
          <a:xfrm>
            <a:off x="396244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5" name="Rectangle 704"/>
          <p:cNvSpPr/>
          <p:nvPr/>
        </p:nvSpPr>
        <p:spPr>
          <a:xfrm>
            <a:off x="411007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6" name="Rectangle 705"/>
          <p:cNvSpPr/>
          <p:nvPr/>
        </p:nvSpPr>
        <p:spPr>
          <a:xfrm>
            <a:off x="425771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7" name="Rectangle 706"/>
          <p:cNvSpPr/>
          <p:nvPr/>
        </p:nvSpPr>
        <p:spPr>
          <a:xfrm>
            <a:off x="440535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8" name="Rectangle 707"/>
          <p:cNvSpPr/>
          <p:nvPr/>
        </p:nvSpPr>
        <p:spPr>
          <a:xfrm>
            <a:off x="455299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9" name="Rectangle 708"/>
          <p:cNvSpPr/>
          <p:nvPr/>
        </p:nvSpPr>
        <p:spPr>
          <a:xfrm>
            <a:off x="470062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0" name="Rectangle 709"/>
          <p:cNvSpPr/>
          <p:nvPr/>
        </p:nvSpPr>
        <p:spPr>
          <a:xfrm>
            <a:off x="484826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1" name="Rectangle 710"/>
          <p:cNvSpPr/>
          <p:nvPr/>
        </p:nvSpPr>
        <p:spPr>
          <a:xfrm>
            <a:off x="499590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2" name="Rectangle 711"/>
          <p:cNvSpPr/>
          <p:nvPr/>
        </p:nvSpPr>
        <p:spPr>
          <a:xfrm>
            <a:off x="514353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3" name="Rectangle 712"/>
          <p:cNvSpPr/>
          <p:nvPr/>
        </p:nvSpPr>
        <p:spPr>
          <a:xfrm>
            <a:off x="529117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4" name="Rectangle 713"/>
          <p:cNvSpPr/>
          <p:nvPr/>
        </p:nvSpPr>
        <p:spPr>
          <a:xfrm>
            <a:off x="543881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5" name="Rectangle 714"/>
          <p:cNvSpPr/>
          <p:nvPr/>
        </p:nvSpPr>
        <p:spPr>
          <a:xfrm>
            <a:off x="558644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6" name="Rectangle 715"/>
          <p:cNvSpPr/>
          <p:nvPr/>
        </p:nvSpPr>
        <p:spPr>
          <a:xfrm>
            <a:off x="574519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7" name="Rectangle 716"/>
          <p:cNvSpPr/>
          <p:nvPr/>
        </p:nvSpPr>
        <p:spPr>
          <a:xfrm>
            <a:off x="589283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8" name="Rectangle 717"/>
          <p:cNvSpPr/>
          <p:nvPr/>
        </p:nvSpPr>
        <p:spPr>
          <a:xfrm>
            <a:off x="604046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9" name="Rectangle 718"/>
          <p:cNvSpPr/>
          <p:nvPr/>
        </p:nvSpPr>
        <p:spPr>
          <a:xfrm>
            <a:off x="618810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0" name="Rectangle 719"/>
          <p:cNvSpPr/>
          <p:nvPr/>
        </p:nvSpPr>
        <p:spPr>
          <a:xfrm>
            <a:off x="633574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1" name="Rectangle 720"/>
          <p:cNvSpPr/>
          <p:nvPr/>
        </p:nvSpPr>
        <p:spPr>
          <a:xfrm>
            <a:off x="648338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2" name="Rectangle 721"/>
          <p:cNvSpPr/>
          <p:nvPr/>
        </p:nvSpPr>
        <p:spPr>
          <a:xfrm>
            <a:off x="663101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3" name="Rectangle 722"/>
          <p:cNvSpPr/>
          <p:nvPr/>
        </p:nvSpPr>
        <p:spPr>
          <a:xfrm>
            <a:off x="677865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4" name="Rectangle 723"/>
          <p:cNvSpPr/>
          <p:nvPr/>
        </p:nvSpPr>
        <p:spPr>
          <a:xfrm>
            <a:off x="692629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5" name="Rectangle 724"/>
          <p:cNvSpPr/>
          <p:nvPr/>
        </p:nvSpPr>
        <p:spPr>
          <a:xfrm>
            <a:off x="707392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6" name="Rectangle 725"/>
          <p:cNvSpPr/>
          <p:nvPr/>
        </p:nvSpPr>
        <p:spPr>
          <a:xfrm>
            <a:off x="722156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7" name="Rectangle 726"/>
          <p:cNvSpPr/>
          <p:nvPr/>
        </p:nvSpPr>
        <p:spPr>
          <a:xfrm>
            <a:off x="736920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8" name="Rectangle 727"/>
          <p:cNvSpPr/>
          <p:nvPr/>
        </p:nvSpPr>
        <p:spPr>
          <a:xfrm>
            <a:off x="751683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9" name="Rectangle 728"/>
          <p:cNvSpPr/>
          <p:nvPr/>
        </p:nvSpPr>
        <p:spPr>
          <a:xfrm>
            <a:off x="766447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0" name="Rectangle 729"/>
          <p:cNvSpPr/>
          <p:nvPr/>
        </p:nvSpPr>
        <p:spPr>
          <a:xfrm>
            <a:off x="781211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1" name="Rectangle 730"/>
          <p:cNvSpPr/>
          <p:nvPr/>
        </p:nvSpPr>
        <p:spPr>
          <a:xfrm>
            <a:off x="795975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2" name="Rectangle 731"/>
          <p:cNvSpPr/>
          <p:nvPr/>
        </p:nvSpPr>
        <p:spPr>
          <a:xfrm>
            <a:off x="811849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3" name="Rectangle 732"/>
          <p:cNvSpPr/>
          <p:nvPr/>
        </p:nvSpPr>
        <p:spPr>
          <a:xfrm>
            <a:off x="826613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4" name="Rectangle 733"/>
          <p:cNvSpPr/>
          <p:nvPr/>
        </p:nvSpPr>
        <p:spPr>
          <a:xfrm>
            <a:off x="8413770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5" name="Rectangle 734"/>
          <p:cNvSpPr/>
          <p:nvPr/>
        </p:nvSpPr>
        <p:spPr>
          <a:xfrm>
            <a:off x="8561407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6" name="Rectangle 735"/>
          <p:cNvSpPr/>
          <p:nvPr/>
        </p:nvSpPr>
        <p:spPr>
          <a:xfrm>
            <a:off x="8709044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7" name="Rectangle 736"/>
          <p:cNvSpPr/>
          <p:nvPr/>
        </p:nvSpPr>
        <p:spPr>
          <a:xfrm>
            <a:off x="8856681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8" name="Rectangle 737"/>
          <p:cNvSpPr/>
          <p:nvPr/>
        </p:nvSpPr>
        <p:spPr>
          <a:xfrm>
            <a:off x="9004318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9" name="Rectangle 738"/>
          <p:cNvSpPr/>
          <p:nvPr/>
        </p:nvSpPr>
        <p:spPr>
          <a:xfrm>
            <a:off x="9151955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0" name="Rectangle 739"/>
          <p:cNvSpPr/>
          <p:nvPr/>
        </p:nvSpPr>
        <p:spPr>
          <a:xfrm>
            <a:off x="9299592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1" name="Rectangle 740"/>
          <p:cNvSpPr/>
          <p:nvPr/>
        </p:nvSpPr>
        <p:spPr>
          <a:xfrm>
            <a:off x="9447229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2" name="Rectangle 741"/>
          <p:cNvSpPr/>
          <p:nvPr/>
        </p:nvSpPr>
        <p:spPr>
          <a:xfrm>
            <a:off x="9594866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3" name="Rectangle 742"/>
          <p:cNvSpPr/>
          <p:nvPr/>
        </p:nvSpPr>
        <p:spPr>
          <a:xfrm>
            <a:off x="9742503" y="2041150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4" name="Rectangle 743"/>
          <p:cNvSpPr/>
          <p:nvPr/>
        </p:nvSpPr>
        <p:spPr>
          <a:xfrm>
            <a:off x="217968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5" name="Rectangle 744"/>
          <p:cNvSpPr/>
          <p:nvPr/>
        </p:nvSpPr>
        <p:spPr>
          <a:xfrm>
            <a:off x="232732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6" name="Rectangle 745"/>
          <p:cNvSpPr/>
          <p:nvPr/>
        </p:nvSpPr>
        <p:spPr>
          <a:xfrm>
            <a:off x="247496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7" name="Rectangle 746"/>
          <p:cNvSpPr/>
          <p:nvPr/>
        </p:nvSpPr>
        <p:spPr>
          <a:xfrm>
            <a:off x="262260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8" name="Rectangle 747"/>
          <p:cNvSpPr/>
          <p:nvPr/>
        </p:nvSpPr>
        <p:spPr>
          <a:xfrm>
            <a:off x="2770237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9" name="Rectangle 748"/>
          <p:cNvSpPr/>
          <p:nvPr/>
        </p:nvSpPr>
        <p:spPr>
          <a:xfrm>
            <a:off x="291787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0" name="Rectangle 749"/>
          <p:cNvSpPr/>
          <p:nvPr/>
        </p:nvSpPr>
        <p:spPr>
          <a:xfrm>
            <a:off x="306551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1" name="Rectangle 750"/>
          <p:cNvSpPr/>
          <p:nvPr/>
        </p:nvSpPr>
        <p:spPr>
          <a:xfrm>
            <a:off x="321314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2" name="Rectangle 751"/>
          <p:cNvSpPr/>
          <p:nvPr/>
        </p:nvSpPr>
        <p:spPr>
          <a:xfrm>
            <a:off x="337189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3" name="Rectangle 752"/>
          <p:cNvSpPr/>
          <p:nvPr/>
        </p:nvSpPr>
        <p:spPr>
          <a:xfrm>
            <a:off x="351953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4" name="Rectangle 753"/>
          <p:cNvSpPr/>
          <p:nvPr/>
        </p:nvSpPr>
        <p:spPr>
          <a:xfrm>
            <a:off x="366716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5" name="Rectangle 754"/>
          <p:cNvSpPr/>
          <p:nvPr/>
        </p:nvSpPr>
        <p:spPr>
          <a:xfrm>
            <a:off x="381480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6" name="Rectangle 755"/>
          <p:cNvSpPr/>
          <p:nvPr/>
        </p:nvSpPr>
        <p:spPr>
          <a:xfrm>
            <a:off x="396244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7" name="Rectangle 756"/>
          <p:cNvSpPr/>
          <p:nvPr/>
        </p:nvSpPr>
        <p:spPr>
          <a:xfrm>
            <a:off x="411007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8" name="Rectangle 757"/>
          <p:cNvSpPr/>
          <p:nvPr/>
        </p:nvSpPr>
        <p:spPr>
          <a:xfrm>
            <a:off x="425771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9" name="Rectangle 758"/>
          <p:cNvSpPr/>
          <p:nvPr/>
        </p:nvSpPr>
        <p:spPr>
          <a:xfrm>
            <a:off x="440535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0" name="Rectangle 759"/>
          <p:cNvSpPr/>
          <p:nvPr/>
        </p:nvSpPr>
        <p:spPr>
          <a:xfrm>
            <a:off x="455299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1" name="Rectangle 760"/>
          <p:cNvSpPr/>
          <p:nvPr/>
        </p:nvSpPr>
        <p:spPr>
          <a:xfrm>
            <a:off x="4700627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2" name="Rectangle 761"/>
          <p:cNvSpPr/>
          <p:nvPr/>
        </p:nvSpPr>
        <p:spPr>
          <a:xfrm>
            <a:off x="484826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3" name="Rectangle 762"/>
          <p:cNvSpPr/>
          <p:nvPr/>
        </p:nvSpPr>
        <p:spPr>
          <a:xfrm>
            <a:off x="499590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4" name="Rectangle 763"/>
          <p:cNvSpPr/>
          <p:nvPr/>
        </p:nvSpPr>
        <p:spPr>
          <a:xfrm>
            <a:off x="514353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5" name="Rectangle 764"/>
          <p:cNvSpPr/>
          <p:nvPr/>
        </p:nvSpPr>
        <p:spPr>
          <a:xfrm>
            <a:off x="529117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6" name="Rectangle 765"/>
          <p:cNvSpPr/>
          <p:nvPr/>
        </p:nvSpPr>
        <p:spPr>
          <a:xfrm>
            <a:off x="543881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7" name="Rectangle 766"/>
          <p:cNvSpPr/>
          <p:nvPr/>
        </p:nvSpPr>
        <p:spPr>
          <a:xfrm>
            <a:off x="558644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8" name="Rectangle 767"/>
          <p:cNvSpPr/>
          <p:nvPr/>
        </p:nvSpPr>
        <p:spPr>
          <a:xfrm>
            <a:off x="574519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9" name="Rectangle 768"/>
          <p:cNvSpPr/>
          <p:nvPr/>
        </p:nvSpPr>
        <p:spPr>
          <a:xfrm>
            <a:off x="589283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0" name="Rectangle 769"/>
          <p:cNvSpPr/>
          <p:nvPr/>
        </p:nvSpPr>
        <p:spPr>
          <a:xfrm>
            <a:off x="604046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1" name="Rectangle 770"/>
          <p:cNvSpPr/>
          <p:nvPr/>
        </p:nvSpPr>
        <p:spPr>
          <a:xfrm>
            <a:off x="618810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2" name="Rectangle 771"/>
          <p:cNvSpPr/>
          <p:nvPr/>
        </p:nvSpPr>
        <p:spPr>
          <a:xfrm>
            <a:off x="633574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3" name="Rectangle 772"/>
          <p:cNvSpPr/>
          <p:nvPr/>
        </p:nvSpPr>
        <p:spPr>
          <a:xfrm>
            <a:off x="648338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4" name="Rectangle 773"/>
          <p:cNvSpPr/>
          <p:nvPr/>
        </p:nvSpPr>
        <p:spPr>
          <a:xfrm>
            <a:off x="6631017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5" name="Rectangle 774"/>
          <p:cNvSpPr/>
          <p:nvPr/>
        </p:nvSpPr>
        <p:spPr>
          <a:xfrm>
            <a:off x="677865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6" name="Rectangle 775"/>
          <p:cNvSpPr/>
          <p:nvPr/>
        </p:nvSpPr>
        <p:spPr>
          <a:xfrm>
            <a:off x="692629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7" name="Rectangle 776"/>
          <p:cNvSpPr/>
          <p:nvPr/>
        </p:nvSpPr>
        <p:spPr>
          <a:xfrm>
            <a:off x="707392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8" name="Rectangle 777"/>
          <p:cNvSpPr/>
          <p:nvPr/>
        </p:nvSpPr>
        <p:spPr>
          <a:xfrm>
            <a:off x="722156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9" name="Rectangle 778"/>
          <p:cNvSpPr/>
          <p:nvPr/>
        </p:nvSpPr>
        <p:spPr>
          <a:xfrm>
            <a:off x="736920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0" name="Rectangle 779"/>
          <p:cNvSpPr/>
          <p:nvPr/>
        </p:nvSpPr>
        <p:spPr>
          <a:xfrm>
            <a:off x="751683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1" name="Rectangle 780"/>
          <p:cNvSpPr/>
          <p:nvPr/>
        </p:nvSpPr>
        <p:spPr>
          <a:xfrm>
            <a:off x="766447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2" name="Rectangle 781"/>
          <p:cNvSpPr/>
          <p:nvPr/>
        </p:nvSpPr>
        <p:spPr>
          <a:xfrm>
            <a:off x="781211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3" name="Rectangle 782"/>
          <p:cNvSpPr/>
          <p:nvPr/>
        </p:nvSpPr>
        <p:spPr>
          <a:xfrm>
            <a:off x="795975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4" name="Rectangle 783"/>
          <p:cNvSpPr/>
          <p:nvPr/>
        </p:nvSpPr>
        <p:spPr>
          <a:xfrm>
            <a:off x="811849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5" name="Rectangle 784"/>
          <p:cNvSpPr/>
          <p:nvPr/>
        </p:nvSpPr>
        <p:spPr>
          <a:xfrm>
            <a:off x="826613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6" name="Rectangle 785"/>
          <p:cNvSpPr/>
          <p:nvPr/>
        </p:nvSpPr>
        <p:spPr>
          <a:xfrm>
            <a:off x="8413770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7" name="Rectangle 786"/>
          <p:cNvSpPr/>
          <p:nvPr/>
        </p:nvSpPr>
        <p:spPr>
          <a:xfrm>
            <a:off x="8561407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8" name="Rectangle 787"/>
          <p:cNvSpPr/>
          <p:nvPr/>
        </p:nvSpPr>
        <p:spPr>
          <a:xfrm>
            <a:off x="8709044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9" name="Rectangle 788"/>
          <p:cNvSpPr/>
          <p:nvPr/>
        </p:nvSpPr>
        <p:spPr>
          <a:xfrm>
            <a:off x="8856681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0" name="Rectangle 789"/>
          <p:cNvSpPr/>
          <p:nvPr/>
        </p:nvSpPr>
        <p:spPr>
          <a:xfrm>
            <a:off x="9004318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1" name="Rectangle 790"/>
          <p:cNvSpPr/>
          <p:nvPr/>
        </p:nvSpPr>
        <p:spPr>
          <a:xfrm>
            <a:off x="9151955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2" name="Rectangle 791"/>
          <p:cNvSpPr/>
          <p:nvPr/>
        </p:nvSpPr>
        <p:spPr>
          <a:xfrm>
            <a:off x="9299592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3" name="Rectangle 792"/>
          <p:cNvSpPr/>
          <p:nvPr/>
        </p:nvSpPr>
        <p:spPr>
          <a:xfrm>
            <a:off x="9447229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4" name="Rectangle 793"/>
          <p:cNvSpPr/>
          <p:nvPr/>
        </p:nvSpPr>
        <p:spPr>
          <a:xfrm>
            <a:off x="9594866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5" name="Rectangle 794"/>
          <p:cNvSpPr/>
          <p:nvPr/>
        </p:nvSpPr>
        <p:spPr>
          <a:xfrm>
            <a:off x="9742503" y="2178032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6" name="Rectangle 795"/>
          <p:cNvSpPr/>
          <p:nvPr/>
        </p:nvSpPr>
        <p:spPr>
          <a:xfrm>
            <a:off x="2179689" y="2314607"/>
            <a:ext cx="108000" cy="10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7" name="Rectangle 796"/>
          <p:cNvSpPr/>
          <p:nvPr/>
        </p:nvSpPr>
        <p:spPr>
          <a:xfrm>
            <a:off x="2327326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8" name="Rectangle 797"/>
          <p:cNvSpPr/>
          <p:nvPr/>
        </p:nvSpPr>
        <p:spPr>
          <a:xfrm>
            <a:off x="2474963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99" name="Rectangle 798"/>
          <p:cNvSpPr/>
          <p:nvPr/>
        </p:nvSpPr>
        <p:spPr>
          <a:xfrm>
            <a:off x="2622600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0" name="Rectangle 799"/>
          <p:cNvSpPr/>
          <p:nvPr/>
        </p:nvSpPr>
        <p:spPr>
          <a:xfrm>
            <a:off x="2770237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1" name="Rectangle 800"/>
          <p:cNvSpPr/>
          <p:nvPr/>
        </p:nvSpPr>
        <p:spPr>
          <a:xfrm>
            <a:off x="2917874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2" name="Rectangle 801"/>
          <p:cNvSpPr/>
          <p:nvPr/>
        </p:nvSpPr>
        <p:spPr>
          <a:xfrm>
            <a:off x="3065511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3" name="Rectangle 802"/>
          <p:cNvSpPr/>
          <p:nvPr/>
        </p:nvSpPr>
        <p:spPr>
          <a:xfrm>
            <a:off x="3213148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4" name="Rectangle 803"/>
          <p:cNvSpPr/>
          <p:nvPr/>
        </p:nvSpPr>
        <p:spPr>
          <a:xfrm>
            <a:off x="3371894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5" name="Rectangle 804"/>
          <p:cNvSpPr/>
          <p:nvPr/>
        </p:nvSpPr>
        <p:spPr>
          <a:xfrm>
            <a:off x="3519531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6" name="Rectangle 805"/>
          <p:cNvSpPr/>
          <p:nvPr/>
        </p:nvSpPr>
        <p:spPr>
          <a:xfrm>
            <a:off x="3667168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7" name="Rectangle 806"/>
          <p:cNvSpPr/>
          <p:nvPr/>
        </p:nvSpPr>
        <p:spPr>
          <a:xfrm>
            <a:off x="3814805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8" name="Rectangle 807"/>
          <p:cNvSpPr/>
          <p:nvPr/>
        </p:nvSpPr>
        <p:spPr>
          <a:xfrm>
            <a:off x="3962442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9" name="Rectangle 808"/>
          <p:cNvSpPr/>
          <p:nvPr/>
        </p:nvSpPr>
        <p:spPr>
          <a:xfrm>
            <a:off x="4110079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0" name="Rectangle 809"/>
          <p:cNvSpPr/>
          <p:nvPr/>
        </p:nvSpPr>
        <p:spPr>
          <a:xfrm>
            <a:off x="4257716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1" name="Rectangle 810"/>
          <p:cNvSpPr/>
          <p:nvPr/>
        </p:nvSpPr>
        <p:spPr>
          <a:xfrm>
            <a:off x="4405353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2" name="Rectangle 811"/>
          <p:cNvSpPr/>
          <p:nvPr/>
        </p:nvSpPr>
        <p:spPr>
          <a:xfrm>
            <a:off x="4552990" y="2314607"/>
            <a:ext cx="108000" cy="10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3" name="Rectangle 812"/>
          <p:cNvSpPr/>
          <p:nvPr/>
        </p:nvSpPr>
        <p:spPr>
          <a:xfrm>
            <a:off x="2327326" y="3251200"/>
            <a:ext cx="7523177" cy="18715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3800" b="1" dirty="0" smtClean="0"/>
              <a:t>16 </a:t>
            </a:r>
            <a:r>
              <a:rPr lang="en-GB" sz="13800" b="1" dirty="0"/>
              <a:t>WEEKS</a:t>
            </a:r>
          </a:p>
        </p:txBody>
      </p:sp>
      <p:sp>
        <p:nvSpPr>
          <p:cNvPr id="814" name="Rectangle 813"/>
          <p:cNvSpPr/>
          <p:nvPr/>
        </p:nvSpPr>
        <p:spPr>
          <a:xfrm>
            <a:off x="7369202" y="2314914"/>
            <a:ext cx="108000" cy="10800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5" name="Rectangle 814"/>
          <p:cNvSpPr/>
          <p:nvPr/>
        </p:nvSpPr>
        <p:spPr>
          <a:xfrm>
            <a:off x="4700627" y="2314607"/>
            <a:ext cx="108000" cy="10800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6" name="Rectangle 815"/>
          <p:cNvSpPr/>
          <p:nvPr/>
        </p:nvSpPr>
        <p:spPr>
          <a:xfrm>
            <a:off x="4848264" y="2314607"/>
            <a:ext cx="108000" cy="10800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7" name="Rectangle 816"/>
          <p:cNvSpPr/>
          <p:nvPr/>
        </p:nvSpPr>
        <p:spPr>
          <a:xfrm>
            <a:off x="4995901" y="2314607"/>
            <a:ext cx="108000" cy="10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8" name="Rectangle 817"/>
          <p:cNvSpPr/>
          <p:nvPr/>
        </p:nvSpPr>
        <p:spPr>
          <a:xfrm>
            <a:off x="5143538" y="2314607"/>
            <a:ext cx="108000" cy="10800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9" name="Rectangle 818"/>
          <p:cNvSpPr/>
          <p:nvPr/>
        </p:nvSpPr>
        <p:spPr>
          <a:xfrm>
            <a:off x="5291175" y="2314607"/>
            <a:ext cx="108000" cy="10800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09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3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6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92469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>
                <a:latin typeface="Aharoni" panose="02010803020104030203" pitchFamily="2" charset="-79"/>
                <a:cs typeface="Aharoni" panose="02010803020104030203" pitchFamily="2" charset="-79"/>
              </a:rPr>
              <a:t>MOTIVATION</a:t>
            </a:r>
          </a:p>
          <a:p>
            <a:pPr algn="ctr"/>
            <a:r>
              <a:rPr lang="en-GB" sz="6600" b="1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X</a:t>
            </a:r>
          </a:p>
          <a:p>
            <a:pPr algn="ctr"/>
            <a:r>
              <a:rPr lang="en-GB" sz="6600" b="1" dirty="0">
                <a:latin typeface="Aharoni" panose="02010803020104030203" pitchFamily="2" charset="-79"/>
                <a:cs typeface="Aharoni" panose="02010803020104030203" pitchFamily="2" charset="-79"/>
              </a:rPr>
              <a:t>ABILITY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0" y="2876190"/>
            <a:ext cx="9144000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>
                <a:latin typeface="Aharoni" panose="02010803020104030203" pitchFamily="2" charset="-79"/>
                <a:cs typeface="Aharoni" panose="02010803020104030203" pitchFamily="2" charset="-79"/>
              </a:rPr>
              <a:t>= </a:t>
            </a:r>
            <a:r>
              <a:rPr lang="en-GB" sz="28700" b="1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880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1922</TotalTime>
  <Words>1721</Words>
  <Application>Microsoft Office PowerPoint</Application>
  <PresentationFormat>Widescreen</PresentationFormat>
  <Paragraphs>452</Paragraphs>
  <Slides>108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108</vt:i4>
      </vt:variant>
    </vt:vector>
  </HeadingPairs>
  <TitlesOfParts>
    <vt:vector size="121" baseType="lpstr">
      <vt:lpstr>Calibri</vt:lpstr>
      <vt:lpstr>Aharoni</vt:lpstr>
      <vt:lpstr>Calibri Light</vt:lpstr>
      <vt:lpstr>Berlin Sans FB</vt:lpstr>
      <vt:lpstr>Myriad Pro</vt:lpstr>
      <vt:lpstr>Wingdings</vt:lpstr>
      <vt:lpstr>Adobe Gothic Std B</vt:lpstr>
      <vt:lpstr>Arial</vt:lpstr>
      <vt:lpstr>Blackoak Std</vt:lpstr>
      <vt:lpstr>Office Theme</vt:lpstr>
      <vt:lpstr>1_Office Theme</vt:lpstr>
      <vt:lpstr>2_Office Theme</vt:lpstr>
      <vt:lpstr>3_Office Theme</vt:lpstr>
      <vt:lpstr>Year 11</vt:lpstr>
      <vt:lpstr>Crashing out?</vt:lpstr>
      <vt:lpstr>Running out of steam?</vt:lpstr>
      <vt:lpstr>A little too confident it’s all fine?</vt:lpstr>
      <vt:lpstr>Worked hard… but didn’t succeed?</vt:lpstr>
      <vt:lpstr>Miraculously OK?</vt:lpstr>
      <vt:lpstr>Absolutely nailed it?</vt:lpstr>
      <vt:lpstr>HOW DO YOU FEEL?</vt:lpstr>
      <vt:lpstr>PowerPoint Presentation</vt:lpstr>
      <vt:lpstr>Year 11</vt:lpstr>
      <vt:lpstr>SOME</vt:lpstr>
      <vt:lpstr>Highest Achievers:</vt:lpstr>
      <vt:lpstr>Highest Achievers:</vt:lpstr>
      <vt:lpstr>Best Progress:</vt:lpstr>
      <vt:lpstr>Best Progress:</vt:lpstr>
      <vt:lpstr>Year 11</vt:lpstr>
      <vt:lpstr>2020 </vt:lpstr>
      <vt:lpstr>PowerPoint Presentation</vt:lpstr>
      <vt:lpstr>Language</vt:lpstr>
      <vt:lpstr>Results: English Language </vt:lpstr>
      <vt:lpstr>Literature</vt:lpstr>
      <vt:lpstr>Results: English Literature </vt:lpstr>
      <vt:lpstr>The next steps?</vt:lpstr>
      <vt:lpstr>PowerPoint Presentation</vt:lpstr>
      <vt:lpstr>Year 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Year 11</vt:lpstr>
      <vt:lpstr>Y11 Science Mock Results…</vt:lpstr>
      <vt:lpstr>It is not too late…</vt:lpstr>
      <vt:lpstr>Key revision points…</vt:lpstr>
      <vt:lpstr>Key revision points…</vt:lpstr>
      <vt:lpstr>What do you need to do ?</vt:lpstr>
      <vt:lpstr>Year 11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this number?</vt:lpstr>
      <vt:lpstr>PowerPoint Presentation</vt:lpstr>
      <vt:lpstr>PowerPoint Presentation</vt:lpstr>
      <vt:lpstr>PowerPoint Presentation</vt:lpstr>
      <vt:lpstr>PowerPoint Presentation</vt:lpstr>
      <vt:lpstr>HOW DO YOU FEEL?</vt:lpstr>
      <vt:lpstr>COMMON ANSWER</vt:lpstr>
      <vt:lpstr>PowerPoint Presentation</vt:lpstr>
      <vt:lpstr>YOU JUST MISSED THE CHANCE OF A LIFETIME</vt:lpstr>
      <vt:lpstr>YOU'VE TAKEN A  BIG RISK.</vt:lpstr>
      <vt:lpstr>AND YOU CAN'T TAKE IT BACK</vt:lpstr>
      <vt:lpstr>COMMON ANSWER</vt:lpstr>
      <vt:lpstr>PowerPoint Presentation</vt:lpstr>
      <vt:lpstr>YOU SURE  ABOUT  THAT?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EXCEPT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PRETTY</vt:lpstr>
      <vt:lpstr>WHAT HAPPENS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Help!</vt:lpstr>
      <vt:lpstr>MORE Help!</vt:lpstr>
      <vt:lpstr>WORK  HARDER.</vt:lpstr>
      <vt:lpstr>GIVE  MORE.</vt:lpstr>
      <vt:lpstr>KNOW  YOU CAN IMPROVE.</vt:lpstr>
      <vt:lpstr>BECAUSE NOTHING WORTH  HAVING</vt:lpstr>
      <vt:lpstr>COMES  EASILY.</vt:lpstr>
      <vt:lpstr>THIS IS  YOUR  STORY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11</dc:title>
  <dc:creator>P Hill</dc:creator>
  <cp:lastModifiedBy>P Hill</cp:lastModifiedBy>
  <cp:revision>103</cp:revision>
  <cp:lastPrinted>2016-01-25T07:59:32Z</cp:lastPrinted>
  <dcterms:created xsi:type="dcterms:W3CDTF">2016-01-21T16:57:08Z</dcterms:created>
  <dcterms:modified xsi:type="dcterms:W3CDTF">2020-01-17T13:42:23Z</dcterms:modified>
</cp:coreProperties>
</file>