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0" r:id="rId4"/>
    <p:sldId id="285" r:id="rId5"/>
    <p:sldId id="284" r:id="rId6"/>
    <p:sldId id="283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3" r:id="rId19"/>
    <p:sldId id="291" r:id="rId20"/>
    <p:sldId id="281" r:id="rId21"/>
    <p:sldId id="275" r:id="rId22"/>
    <p:sldId id="282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65804" autoAdjust="0"/>
  </p:normalViewPr>
  <p:slideViewPr>
    <p:cSldViewPr snapToGrid="0">
      <p:cViewPr varScale="1">
        <p:scale>
          <a:sx n="47" d="100"/>
          <a:sy n="47" d="100"/>
        </p:scale>
        <p:origin x="1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Teachers’ notes</a:t>
            </a:r>
          </a:p>
          <a:p>
            <a:r>
              <a:rPr lang="en-GB" b="1" u="none" dirty="0"/>
              <a:t>Delete slide 4/5 as appropriate</a:t>
            </a:r>
          </a:p>
          <a:p>
            <a:r>
              <a:rPr lang="en-GB" b="1" u="none" dirty="0"/>
              <a:t>Video – 12 minutes – Audio required</a:t>
            </a:r>
          </a:p>
          <a:p>
            <a:r>
              <a:rPr lang="en-GB" b="0" u="none" dirty="0"/>
              <a:t>Here’s a handy video taking KS3/Y7-9/P7-S2 students on a tour of the platform! Holding Ctrl and clicking the image will take you to the Loom website to play the video.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2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Teachers’ notes</a:t>
            </a:r>
          </a:p>
          <a:p>
            <a:r>
              <a:rPr lang="en-GB" b="1" u="none" dirty="0"/>
              <a:t>Delete slide 4/5 as appropriate</a:t>
            </a:r>
          </a:p>
          <a:p>
            <a:r>
              <a:rPr lang="en-GB" b="1" u="none" dirty="0"/>
              <a:t>Video – 13 minutes – Audio required</a:t>
            </a:r>
          </a:p>
          <a:p>
            <a:r>
              <a:rPr lang="en-GB" b="0" u="none" dirty="0"/>
              <a:t>Here’s a handy video taking KS4/Y10-11/S3-4 students on a tour of the platform! Holding Ctrl and clicking the image will take you to the Loom website to play the video.</a:t>
            </a:r>
          </a:p>
          <a:p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3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2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2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d36d37f0fe4d4dcb8538c772b2508a4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om.com/share/32912a39957a4d57ab48f394c4142aa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>
                <a:solidFill>
                  <a:schemeClr val="bg1"/>
                </a:solidFill>
                <a:latin typeface="Open sans"/>
              </a:rPr>
              <a:t>Yateley School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32854" y="2016378"/>
            <a:ext cx="4870665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Updated every 24 hours, use </a:t>
            </a:r>
            <a:r>
              <a:rPr lang="en-US" sz="2200" dirty="0" err="1">
                <a:latin typeface="Open sans" panose="020B0606030504020204"/>
              </a:rPr>
              <a:t>Unifrog</a:t>
            </a:r>
            <a:r>
              <a:rPr lang="en-US" sz="2200" dirty="0">
                <a:latin typeface="Open sans" panose="020B0606030504020204"/>
              </a:rPr>
              <a:t> to find apprenticeships which interest you.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three levels of apprenticeships available; choose the level that works for you with the qualifications you already have and what you want your next step to be.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96484" y="2654660"/>
            <a:ext cx="3532753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F370C2-B028-4673-9FC0-06EFCE3D5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9429" y="1917589"/>
            <a:ext cx="6918664" cy="40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Compare colleges and sixth form courses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411529"/>
            <a:ext cx="3542378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Unifrog helps you to compare colleges and sixth form courses at different levels so you can find what’s suitable for you.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9A1DE-472A-462C-BB45-035F354E0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" t="19614" r="2047" b="6203"/>
          <a:stretch/>
        </p:blipFill>
        <p:spPr>
          <a:xfrm>
            <a:off x="4184402" y="2247900"/>
            <a:ext cx="8007598" cy="365066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195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84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Shortlist your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favourite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courses before applying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00E3B-E7D1-4262-841F-34C2ACB3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89" y="1489967"/>
            <a:ext cx="9918700" cy="46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00232" y="2403494"/>
            <a:ext cx="4429125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87657" y="1337627"/>
            <a:ext cx="11615046" cy="5455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which subjects you would be interested in studying post-16 and how these choices can lead to different career paths and further education.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Discover and sign up to online courses in areas that you’re interested in and see what is needed to make a successful application to a College/Sixth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Support in writing a CV and Cover letter.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Record key activities and achievements to use in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92836"/>
            <a:ext cx="6607022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password.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First time registration with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711988" y="2205414"/>
            <a:ext cx="2396972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When you sign in for the first time, you will use a Form code which will link you with your form tutor.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DA5B4-B260-4732-966C-BF38BB302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3812868" y="2403574"/>
            <a:ext cx="7438711" cy="2677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369CF-FFD3-4F0E-9735-9DA8DAF89FAC}"/>
              </a:ext>
            </a:extLst>
          </p:cNvPr>
          <p:cNvSpPr/>
          <p:nvPr/>
        </p:nvSpPr>
        <p:spPr>
          <a:xfrm>
            <a:off x="8233407" y="2999939"/>
            <a:ext cx="1759554" cy="56355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8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762000" y="2486561"/>
            <a:ext cx="2233343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Enter your Form code and use your school email address that you access frequently.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4DE6-57BB-43B8-BDCF-D97EC6D1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35" y="1657279"/>
            <a:ext cx="7174965" cy="4448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F138E-4B5D-4DF3-874F-10D0C1295C13}"/>
              </a:ext>
            </a:extLst>
          </p:cNvPr>
          <p:cNvSpPr/>
          <p:nvPr/>
        </p:nvSpPr>
        <p:spPr>
          <a:xfrm>
            <a:off x="4695825" y="2665150"/>
            <a:ext cx="7143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2154-E9FF-4395-A3C4-49066DB0DB65}"/>
              </a:ext>
            </a:extLst>
          </p:cNvPr>
          <p:cNvSpPr/>
          <p:nvPr/>
        </p:nvSpPr>
        <p:spPr>
          <a:xfrm>
            <a:off x="4543425" y="4029163"/>
            <a:ext cx="8667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3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50619"/>
            <a:ext cx="342046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If you see this message, your form code may have expired or you may have typed it incorrectly.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Ask your teacher for more information.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466B92-0D51-4D70-B3D8-1B1B7FB7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994" y="3107678"/>
            <a:ext cx="7819102" cy="14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27407"/>
            <a:ext cx="5365460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80313" y="2176669"/>
            <a:ext cx="4888396" cy="3073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79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04792" y="2317179"/>
            <a:ext cx="279292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forget your password, hit the link to reset 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61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43715" y="1670464"/>
            <a:ext cx="8895425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 can help you make decisions </a:t>
            </a: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your college and sixth form choices and what you want to study.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Later, it will help you choose the university or apprenticeship that’s right for you.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2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140" y="1670464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28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2058" y="1740029"/>
            <a:ext cx="5814875" cy="427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Unifrog can support your future decision-making and career options.</a:t>
            </a:r>
          </a:p>
          <a:p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Introduction to Unifrog for Y7-9 / P7-S2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D16323F-EB57-412B-8992-0BE51341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28" y="1828624"/>
            <a:ext cx="7831943" cy="42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716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Introduction to Unifrog for Y10-11 / S3-4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5D16323F-EB57-412B-8992-0BE51341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028" y="1828624"/>
            <a:ext cx="7831943" cy="4226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575004-4F9E-430D-917A-A75276366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24" y="1714500"/>
            <a:ext cx="9411752" cy="449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5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52" t="5098" b="5098"/>
          <a:stretch/>
        </p:blipFill>
        <p:spPr>
          <a:xfrm>
            <a:off x="8345214" y="1690688"/>
            <a:ext cx="3051488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29108" y="2164930"/>
            <a:ext cx="38053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Exploring pathways </a:t>
            </a:r>
            <a:r>
              <a:rPr lang="en-US" sz="2200" dirty="0">
                <a:latin typeface="Open Sans"/>
              </a:rPr>
              <a:t>section to research the career pathways and subject fields that lie beyond school or college, and understand how to access them.</a:t>
            </a:r>
            <a:endParaRPr lang="en-GB" sz="22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1173A8-2E97-42B1-AFE6-2FE730D3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1" y="2318994"/>
            <a:ext cx="2842519" cy="32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34987" y="2102309"/>
            <a:ext cx="3099616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2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2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5" t="2700" b="995"/>
          <a:stretch/>
        </p:blipFill>
        <p:spPr>
          <a:xfrm>
            <a:off x="7220607" y="1873189"/>
            <a:ext cx="4751502" cy="3848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D9937-120D-4A37-BC39-A21CAEB3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04" y="2999030"/>
            <a:ext cx="279830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3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173111"/>
            <a:ext cx="31957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Searching for opportunities </a:t>
            </a:r>
            <a:r>
              <a:rPr lang="en-US" sz="2200" dirty="0">
                <a:latin typeface="Open Sans"/>
              </a:rPr>
              <a:t>section to compare universities, degree options, apprenticeships and college courses.</a:t>
            </a:r>
            <a:endParaRPr lang="en-GB" sz="22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6" t="6216" b="4951"/>
          <a:stretch/>
        </p:blipFill>
        <p:spPr>
          <a:xfrm>
            <a:off x="8523890" y="1778159"/>
            <a:ext cx="3363402" cy="4382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DBC69-8AB1-47F1-85D9-28BCBEAE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835" y="2658258"/>
            <a:ext cx="4536330" cy="2622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22F8E-41B9-4729-AEC9-90EFE918A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088" y="2658258"/>
            <a:ext cx="4519824" cy="2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812</Words>
  <Application>Microsoft Office PowerPoint</Application>
  <PresentationFormat>Widescreen</PresentationFormat>
  <Paragraphs>86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Open Sans</vt:lpstr>
      <vt:lpstr>Calibri Light</vt:lpstr>
      <vt:lpstr>Open Sans</vt:lpstr>
      <vt:lpstr>Open Sans Semibold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Mr M TIDD</cp:lastModifiedBy>
  <cp:revision>46</cp:revision>
  <dcterms:created xsi:type="dcterms:W3CDTF">2019-01-08T10:34:32Z</dcterms:created>
  <dcterms:modified xsi:type="dcterms:W3CDTF">2023-02-02T16:04:25Z</dcterms:modified>
</cp:coreProperties>
</file>