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07848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4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97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4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6923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73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2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7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12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266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03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firstname.surname@Yateley.hants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3287729"/>
            <a:ext cx="8361229" cy="1051013"/>
          </a:xfrm>
        </p:spPr>
        <p:txBody>
          <a:bodyPr/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4" y="3370652"/>
            <a:ext cx="6831673" cy="1086237"/>
          </a:xfrm>
        </p:spPr>
        <p:txBody>
          <a:bodyPr>
            <a:noAutofit/>
          </a:bodyPr>
          <a:lstStyle/>
          <a:p>
            <a:r>
              <a:rPr lang="en-GB" sz="6000" dirty="0" smtClean="0"/>
              <a:t>Pastoral Support</a:t>
            </a:r>
            <a:endParaRPr lang="en-GB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1693786" y="1623266"/>
            <a:ext cx="81494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u="sng" dirty="0" smtClean="0"/>
              <a:t>“Don’t Kill Them”- supporting your teen through their exams</a:t>
            </a:r>
            <a:endParaRPr lang="en-GB" sz="4400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06240"/>
            <a:ext cx="2771775" cy="16478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50" y="0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What to expect…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81928"/>
          </a:xfrm>
        </p:spPr>
        <p:txBody>
          <a:bodyPr/>
          <a:lstStyle/>
          <a:p>
            <a:r>
              <a:rPr lang="en-GB" dirty="0" smtClean="0"/>
              <a:t>Exam stress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Coping with your expectations</a:t>
            </a:r>
            <a:endParaRPr lang="en-GB" dirty="0"/>
          </a:p>
          <a:p>
            <a:r>
              <a:rPr lang="en-GB" dirty="0" smtClean="0"/>
              <a:t>Coping with our expectations</a:t>
            </a:r>
          </a:p>
          <a:p>
            <a:r>
              <a:rPr lang="en-GB" dirty="0" smtClean="0"/>
              <a:t>Coping with their own expectations</a:t>
            </a:r>
          </a:p>
          <a:p>
            <a:endParaRPr lang="en-GB" dirty="0"/>
          </a:p>
          <a:p>
            <a:r>
              <a:rPr lang="en-GB" dirty="0" smtClean="0"/>
              <a:t>Friendships and Relationships will be under strain</a:t>
            </a:r>
          </a:p>
          <a:p>
            <a:endParaRPr lang="en-GB" dirty="0"/>
          </a:p>
          <a:p>
            <a:r>
              <a:rPr lang="en-GB" dirty="0" smtClean="0"/>
              <a:t>Stressed, Frantic, Irritable, Short Tempered, Tearful…nothing new then!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10" y="2378039"/>
            <a:ext cx="3925865" cy="260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9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Signs of  Stress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Sleeping or eating more/less than normal</a:t>
            </a:r>
          </a:p>
          <a:p>
            <a:r>
              <a:rPr lang="en-GB" dirty="0" smtClean="0"/>
              <a:t>Loss of concentration and interest</a:t>
            </a:r>
          </a:p>
          <a:p>
            <a:r>
              <a:rPr lang="en-GB" dirty="0" smtClean="0"/>
              <a:t>Tears, tantrums and panic attacks</a:t>
            </a:r>
          </a:p>
          <a:p>
            <a:r>
              <a:rPr lang="en-GB" dirty="0" smtClean="0"/>
              <a:t>Lack of confidence</a:t>
            </a:r>
          </a:p>
          <a:p>
            <a:r>
              <a:rPr lang="en-GB" dirty="0" smtClean="0"/>
              <a:t>Calls for help such as “hanging around” wanting to talk</a:t>
            </a:r>
          </a:p>
          <a:p>
            <a:r>
              <a:rPr lang="en-GB" dirty="0" smtClean="0"/>
              <a:t>Lots of headaches and stomach aches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Shape 2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469150" y="98041"/>
            <a:ext cx="1478912" cy="1799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2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69150" y="2171700"/>
            <a:ext cx="1478912" cy="1974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69150" y="4552516"/>
            <a:ext cx="1478912" cy="197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28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86068" y="4552516"/>
            <a:ext cx="1709987" cy="197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492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8927"/>
          </a:xfrm>
        </p:spPr>
        <p:txBody>
          <a:bodyPr/>
          <a:lstStyle/>
          <a:p>
            <a:r>
              <a:rPr lang="en-GB" dirty="0" smtClean="0"/>
              <a:t>What are the worst things you can say?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9601200" cy="4495800"/>
          </a:xfrm>
        </p:spPr>
        <p:txBody>
          <a:bodyPr/>
          <a:lstStyle/>
          <a:p>
            <a:r>
              <a:rPr lang="en-GB" dirty="0" smtClean="0"/>
              <a:t>“Remember how well your sister did?”</a:t>
            </a:r>
          </a:p>
          <a:p>
            <a:r>
              <a:rPr lang="en-GB" dirty="0" smtClean="0"/>
              <a:t>“Don’t worry, its not a big deal, its only a bit of paper”</a:t>
            </a:r>
          </a:p>
          <a:p>
            <a:r>
              <a:rPr lang="en-GB" dirty="0" smtClean="0"/>
              <a:t>At least the exams are much easier now!</a:t>
            </a:r>
          </a:p>
          <a:p>
            <a:r>
              <a:rPr lang="en-GB" dirty="0" smtClean="0"/>
              <a:t>“You can only do your best”</a:t>
            </a:r>
          </a:p>
          <a:p>
            <a:r>
              <a:rPr lang="en-GB" dirty="0" smtClean="0"/>
              <a:t>“Do you want me to test you on a few things?”</a:t>
            </a:r>
          </a:p>
          <a:p>
            <a:r>
              <a:rPr lang="en-GB" dirty="0" smtClean="0"/>
              <a:t>“You need these grades for college”</a:t>
            </a:r>
          </a:p>
        </p:txBody>
      </p:sp>
    </p:spTree>
    <p:extLst>
      <p:ext uri="{BB962C8B-B14F-4D97-AF65-F5344CB8AC3E}">
        <p14:creationId xmlns:p14="http://schemas.microsoft.com/office/powerpoint/2010/main" val="119723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What do they need…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Patience</a:t>
            </a:r>
          </a:p>
          <a:p>
            <a:endParaRPr lang="en-GB" sz="2800" dirty="0" smtClean="0"/>
          </a:p>
          <a:p>
            <a:r>
              <a:rPr lang="en-GB" sz="2800" dirty="0" smtClean="0"/>
              <a:t>Quiet place to revise</a:t>
            </a:r>
          </a:p>
          <a:p>
            <a:endParaRPr lang="en-GB" sz="2800" dirty="0" smtClean="0"/>
          </a:p>
          <a:p>
            <a:r>
              <a:rPr lang="en-GB" sz="2800" dirty="0" smtClean="0"/>
              <a:t>Sleep</a:t>
            </a:r>
          </a:p>
          <a:p>
            <a:endParaRPr lang="en-GB" sz="2800" dirty="0" smtClean="0"/>
          </a:p>
          <a:p>
            <a:r>
              <a:rPr lang="en-GB" sz="2800" dirty="0" smtClean="0"/>
              <a:t>Eat Well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968" y="2022939"/>
            <a:ext cx="55245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1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What can we do…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10443681" cy="35814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House Centre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Mentoring</a:t>
            </a:r>
          </a:p>
          <a:p>
            <a:endParaRPr lang="en-GB" sz="2800" dirty="0" smtClean="0"/>
          </a:p>
          <a:p>
            <a:r>
              <a:rPr lang="en-GB" sz="2800" dirty="0" smtClean="0"/>
              <a:t>Counsellor</a:t>
            </a:r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64347"/>
              </p:ext>
            </p:extLst>
          </p:nvPr>
        </p:nvGraphicFramePr>
        <p:xfrm>
          <a:off x="4600539" y="2029432"/>
          <a:ext cx="7214741" cy="3405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357"/>
                <a:gridCol w="2589087"/>
                <a:gridCol w="2784297"/>
              </a:tblGrid>
              <a:tr h="745819">
                <a:tc>
                  <a:txBody>
                    <a:bodyPr/>
                    <a:lstStyle/>
                    <a:p>
                      <a:r>
                        <a:rPr lang="en-GB" dirty="0" smtClean="0"/>
                        <a:t>House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Head of House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Assistant</a:t>
                      </a:r>
                      <a:r>
                        <a:rPr lang="en-GB" baseline="0" dirty="0" smtClean="0"/>
                        <a:t> Head of House</a:t>
                      </a:r>
                      <a:endParaRPr lang="en-GB" dirty="0"/>
                    </a:p>
                  </a:txBody>
                  <a:tcPr anchor="ctr"/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en-GB" dirty="0" smtClean="0"/>
                        <a:t>Darwin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Ben Coggan</a:t>
                      </a:r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Nikki Penman</a:t>
                      </a:r>
                      <a:endParaRPr lang="en-GB" dirty="0"/>
                    </a:p>
                  </a:txBody>
                  <a:tcPr/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en-GB" dirty="0" smtClean="0"/>
                        <a:t>Nightingale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Sam Short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en-GB" dirty="0" smtClean="0"/>
                        <a:t>Pankhurst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Caroline </a:t>
                      </a:r>
                      <a:r>
                        <a:rPr lang="en-GB" dirty="0" err="1" smtClean="0"/>
                        <a:t>Uttley</a:t>
                      </a:r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Ali Danelutti</a:t>
                      </a:r>
                      <a:endParaRPr lang="en-GB" dirty="0"/>
                    </a:p>
                  </a:txBody>
                  <a:tcPr/>
                </a:tc>
              </a:tr>
              <a:tr h="407047">
                <a:tc>
                  <a:txBody>
                    <a:bodyPr/>
                    <a:lstStyle/>
                    <a:p>
                      <a:r>
                        <a:rPr lang="en-GB" dirty="0" smtClean="0"/>
                        <a:t>Wilberforce</a:t>
                      </a:r>
                      <a:endParaRPr lang="en-GB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Janet Williams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31589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hlinkClick r:id="rId2"/>
                        </a:rPr>
                        <a:t>firstname.surname@yateley.hants.sch.uk</a:t>
                      </a:r>
                      <a:endParaRPr lang="en-GB" dirty="0" smtClean="0"/>
                    </a:p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01252879222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137</TotalTime>
  <Words>213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 </vt:lpstr>
      <vt:lpstr>What to expect…</vt:lpstr>
      <vt:lpstr>Signs of  Stress</vt:lpstr>
      <vt:lpstr>What are the worst things you can say?</vt:lpstr>
      <vt:lpstr>What do they need…</vt:lpstr>
      <vt:lpstr>What can we do…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your Teen</dc:title>
  <dc:creator>Win7default</dc:creator>
  <cp:lastModifiedBy>S Short</cp:lastModifiedBy>
  <cp:revision>13</cp:revision>
  <dcterms:created xsi:type="dcterms:W3CDTF">2016-01-13T16:35:01Z</dcterms:created>
  <dcterms:modified xsi:type="dcterms:W3CDTF">2019-03-08T11:34:17Z</dcterms:modified>
</cp:coreProperties>
</file>