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433" r:id="rId2"/>
    <p:sldId id="441" r:id="rId3"/>
    <p:sldId id="426" r:id="rId4"/>
    <p:sldId id="434" r:id="rId5"/>
    <p:sldId id="439" r:id="rId6"/>
    <p:sldId id="435" r:id="rId7"/>
    <p:sldId id="437" r:id="rId8"/>
    <p:sldId id="436" r:id="rId9"/>
    <p:sldId id="430" r:id="rId10"/>
    <p:sldId id="442" r:id="rId11"/>
    <p:sldId id="438" r:id="rId12"/>
    <p:sldId id="425" r:id="rId13"/>
    <p:sldId id="440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F6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437CF1-42AB-42F7-8022-0BFAD63FF0FD}" v="410" dt="2019-01-20T09:50:38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1" autoAdjust="0"/>
    <p:restoredTop sz="93122" autoAdjust="0"/>
  </p:normalViewPr>
  <p:slideViewPr>
    <p:cSldViewPr snapToGrid="0">
      <p:cViewPr varScale="1">
        <p:scale>
          <a:sx n="87" d="100"/>
          <a:sy n="87" d="100"/>
        </p:scale>
        <p:origin x="13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Shore" userId="1903c40c9bedbe77" providerId="LiveId" clId="{D5C5B944-32ED-4661-B43C-E646B0BFB5D0}"/>
    <pc:docChg chg="undo redo custSel addSld delSld modSld sldOrd">
      <pc:chgData name="Angela Shore" userId="1903c40c9bedbe77" providerId="LiveId" clId="{D5C5B944-32ED-4661-B43C-E646B0BFB5D0}" dt="2019-01-20T09:50:38.868" v="2710"/>
      <pc:docMkLst>
        <pc:docMk/>
      </pc:docMkLst>
      <pc:sldChg chg="addSp modSp">
        <pc:chgData name="Angela Shore" userId="1903c40c9bedbe77" providerId="LiveId" clId="{D5C5B944-32ED-4661-B43C-E646B0BFB5D0}" dt="2019-01-20T07:20:45.715" v="761" actId="1076"/>
        <pc:sldMkLst>
          <pc:docMk/>
          <pc:sldMk cId="683240140" sldId="425"/>
        </pc:sldMkLst>
        <pc:picChg chg="mod">
          <ac:chgData name="Angela Shore" userId="1903c40c9bedbe77" providerId="LiveId" clId="{D5C5B944-32ED-4661-B43C-E646B0BFB5D0}" dt="2019-01-20T07:20:45.715" v="761" actId="1076"/>
          <ac:picMkLst>
            <pc:docMk/>
            <pc:sldMk cId="683240140" sldId="425"/>
            <ac:picMk id="6" creationId="{00000000-0000-0000-0000-000000000000}"/>
          </ac:picMkLst>
        </pc:picChg>
        <pc:picChg chg="add mod">
          <ac:chgData name="Angela Shore" userId="1903c40c9bedbe77" providerId="LiveId" clId="{D5C5B944-32ED-4661-B43C-E646B0BFB5D0}" dt="2019-01-20T07:20:42.779" v="760" actId="1076"/>
          <ac:picMkLst>
            <pc:docMk/>
            <pc:sldMk cId="683240140" sldId="425"/>
            <ac:picMk id="15" creationId="{2545BCF7-25D8-4DCF-BF97-D7F8FD4C3A64}"/>
          </ac:picMkLst>
        </pc:picChg>
        <pc:picChg chg="add mod">
          <ac:chgData name="Angela Shore" userId="1903c40c9bedbe77" providerId="LiveId" clId="{D5C5B944-32ED-4661-B43C-E646B0BFB5D0}" dt="2019-01-20T07:20:26.148" v="755" actId="1076"/>
          <ac:picMkLst>
            <pc:docMk/>
            <pc:sldMk cId="683240140" sldId="425"/>
            <ac:picMk id="16" creationId="{EE1010D9-357A-47AA-A23A-8BF3861CF93E}"/>
          </ac:picMkLst>
        </pc:picChg>
        <pc:picChg chg="add mod">
          <ac:chgData name="Angela Shore" userId="1903c40c9bedbe77" providerId="LiveId" clId="{D5C5B944-32ED-4661-B43C-E646B0BFB5D0}" dt="2019-01-20T07:20:40.307" v="759" actId="1076"/>
          <ac:picMkLst>
            <pc:docMk/>
            <pc:sldMk cId="683240140" sldId="425"/>
            <ac:picMk id="17" creationId="{FF535223-1338-445A-9E55-ECCC952DCB84}"/>
          </ac:picMkLst>
        </pc:picChg>
      </pc:sldChg>
      <pc:sldChg chg="addSp modSp">
        <pc:chgData name="Angela Shore" userId="1903c40c9bedbe77" providerId="LiveId" clId="{D5C5B944-32ED-4661-B43C-E646B0BFB5D0}" dt="2019-01-20T07:19:37.243" v="747" actId="1076"/>
        <pc:sldMkLst>
          <pc:docMk/>
          <pc:sldMk cId="1021648884" sldId="426"/>
        </pc:sldMkLst>
        <pc:spChg chg="mod">
          <ac:chgData name="Angela Shore" userId="1903c40c9bedbe77" providerId="LiveId" clId="{D5C5B944-32ED-4661-B43C-E646B0BFB5D0}" dt="2019-01-20T07:12:00.875" v="629" actId="20577"/>
          <ac:spMkLst>
            <pc:docMk/>
            <pc:sldMk cId="1021648884" sldId="426"/>
            <ac:spMk id="2" creationId="{00000000-0000-0000-0000-000000000000}"/>
          </ac:spMkLst>
        </pc:spChg>
        <pc:spChg chg="mod">
          <ac:chgData name="Angela Shore" userId="1903c40c9bedbe77" providerId="LiveId" clId="{D5C5B944-32ED-4661-B43C-E646B0BFB5D0}" dt="2019-01-20T07:19:20.779" v="743" actId="1076"/>
          <ac:spMkLst>
            <pc:docMk/>
            <pc:sldMk cId="1021648884" sldId="426"/>
            <ac:spMk id="8" creationId="{00000000-0000-0000-0000-000000000000}"/>
          </ac:spMkLst>
        </pc:spChg>
        <pc:spChg chg="mod">
          <ac:chgData name="Angela Shore" userId="1903c40c9bedbe77" providerId="LiveId" clId="{D5C5B944-32ED-4661-B43C-E646B0BFB5D0}" dt="2019-01-20T07:11:50.541" v="610" actId="115"/>
          <ac:spMkLst>
            <pc:docMk/>
            <pc:sldMk cId="1021648884" sldId="426"/>
            <ac:spMk id="9" creationId="{00000000-0000-0000-0000-000000000000}"/>
          </ac:spMkLst>
        </pc:spChg>
        <pc:spChg chg="mod">
          <ac:chgData name="Angela Shore" userId="1903c40c9bedbe77" providerId="LiveId" clId="{D5C5B944-32ED-4661-B43C-E646B0BFB5D0}" dt="2019-01-20T07:11:33.414" v="579" actId="404"/>
          <ac:spMkLst>
            <pc:docMk/>
            <pc:sldMk cId="1021648884" sldId="426"/>
            <ac:spMk id="11" creationId="{00000000-0000-0000-0000-000000000000}"/>
          </ac:spMkLst>
        </pc:spChg>
        <pc:picChg chg="add mod">
          <ac:chgData name="Angela Shore" userId="1903c40c9bedbe77" providerId="LiveId" clId="{D5C5B944-32ED-4661-B43C-E646B0BFB5D0}" dt="2019-01-20T07:19:37.243" v="747" actId="1076"/>
          <ac:picMkLst>
            <pc:docMk/>
            <pc:sldMk cId="1021648884" sldId="426"/>
            <ac:picMk id="10" creationId="{EE7111AC-50F4-4E8D-B06E-3144205B2891}"/>
          </ac:picMkLst>
        </pc:picChg>
      </pc:sldChg>
      <pc:sldChg chg="addSp delSp modSp">
        <pc:chgData name="Angela Shore" userId="1903c40c9bedbe77" providerId="LiveId" clId="{D5C5B944-32ED-4661-B43C-E646B0BFB5D0}" dt="2019-01-20T09:32:33.337" v="2666" actId="5793"/>
        <pc:sldMkLst>
          <pc:docMk/>
          <pc:sldMk cId="1194349841" sldId="430"/>
        </pc:sldMkLst>
        <pc:spChg chg="mod">
          <ac:chgData name="Angela Shore" userId="1903c40c9bedbe77" providerId="LiveId" clId="{D5C5B944-32ED-4661-B43C-E646B0BFB5D0}" dt="2019-01-20T07:22:28.311" v="784" actId="120"/>
          <ac:spMkLst>
            <pc:docMk/>
            <pc:sldMk cId="1194349841" sldId="430"/>
            <ac:spMk id="3" creationId="{00000000-0000-0000-0000-000000000000}"/>
          </ac:spMkLst>
        </pc:spChg>
        <pc:spChg chg="del">
          <ac:chgData name="Angela Shore" userId="1903c40c9bedbe77" providerId="LiveId" clId="{D5C5B944-32ED-4661-B43C-E646B0BFB5D0}" dt="2019-01-20T09:32:22.149" v="2658" actId="478"/>
          <ac:spMkLst>
            <pc:docMk/>
            <pc:sldMk cId="1194349841" sldId="430"/>
            <ac:spMk id="7" creationId="{00000000-0000-0000-0000-000000000000}"/>
          </ac:spMkLst>
        </pc:spChg>
        <pc:spChg chg="mod">
          <ac:chgData name="Angela Shore" userId="1903c40c9bedbe77" providerId="LiveId" clId="{D5C5B944-32ED-4661-B43C-E646B0BFB5D0}" dt="2019-01-20T09:32:33.337" v="2666" actId="5793"/>
          <ac:spMkLst>
            <pc:docMk/>
            <pc:sldMk cId="1194349841" sldId="430"/>
            <ac:spMk id="10" creationId="{00000000-0000-0000-0000-000000000000}"/>
          </ac:spMkLst>
        </pc:spChg>
        <pc:picChg chg="add del">
          <ac:chgData name="Angela Shore" userId="1903c40c9bedbe77" providerId="LiveId" clId="{D5C5B944-32ED-4661-B43C-E646B0BFB5D0}" dt="2019-01-20T07:22:19.268" v="781" actId="478"/>
          <ac:picMkLst>
            <pc:docMk/>
            <pc:sldMk cId="1194349841" sldId="430"/>
            <ac:picMk id="14" creationId="{B8DE0DFB-561C-4572-AF11-D90222C890C4}"/>
          </ac:picMkLst>
        </pc:picChg>
        <pc:picChg chg="add mod">
          <ac:chgData name="Angela Shore" userId="1903c40c9bedbe77" providerId="LiveId" clId="{D5C5B944-32ED-4661-B43C-E646B0BFB5D0}" dt="2019-01-20T07:22:32.148" v="785" actId="1076"/>
          <ac:picMkLst>
            <pc:docMk/>
            <pc:sldMk cId="1194349841" sldId="430"/>
            <ac:picMk id="15" creationId="{F77FF02F-0A8E-4C98-9F9E-53DA3E61C538}"/>
          </ac:picMkLst>
        </pc:picChg>
      </pc:sldChg>
      <pc:sldChg chg="del">
        <pc:chgData name="Angela Shore" userId="1903c40c9bedbe77" providerId="LiveId" clId="{D5C5B944-32ED-4661-B43C-E646B0BFB5D0}" dt="2019-01-20T07:00:48.376" v="63" actId="2696"/>
        <pc:sldMkLst>
          <pc:docMk/>
          <pc:sldMk cId="1279298047" sldId="431"/>
        </pc:sldMkLst>
      </pc:sldChg>
      <pc:sldChg chg="addSp modSp">
        <pc:chgData name="Angela Shore" userId="1903c40c9bedbe77" providerId="LiveId" clId="{D5C5B944-32ED-4661-B43C-E646B0BFB5D0}" dt="2019-01-20T09:17:51.572" v="2442" actId="20577"/>
        <pc:sldMkLst>
          <pc:docMk/>
          <pc:sldMk cId="2863567491" sldId="433"/>
        </pc:sldMkLst>
        <pc:spChg chg="mod">
          <ac:chgData name="Angela Shore" userId="1903c40c9bedbe77" providerId="LiveId" clId="{D5C5B944-32ED-4661-B43C-E646B0BFB5D0}" dt="2019-01-20T09:17:51.572" v="2442" actId="20577"/>
          <ac:spMkLst>
            <pc:docMk/>
            <pc:sldMk cId="2863567491" sldId="433"/>
            <ac:spMk id="3" creationId="{00000000-0000-0000-0000-000000000000}"/>
          </ac:spMkLst>
        </pc:spChg>
        <pc:spChg chg="mod">
          <ac:chgData name="Angela Shore" userId="1903c40c9bedbe77" providerId="LiveId" clId="{D5C5B944-32ED-4661-B43C-E646B0BFB5D0}" dt="2019-01-20T07:08:59.522" v="427" actId="1076"/>
          <ac:spMkLst>
            <pc:docMk/>
            <pc:sldMk cId="2863567491" sldId="433"/>
            <ac:spMk id="9" creationId="{00000000-0000-0000-0000-000000000000}"/>
          </ac:spMkLst>
        </pc:spChg>
        <pc:picChg chg="add mod">
          <ac:chgData name="Angela Shore" userId="1903c40c9bedbe77" providerId="LiveId" clId="{D5C5B944-32ED-4661-B43C-E646B0BFB5D0}" dt="2019-01-20T07:19:48.651" v="749" actId="1076"/>
          <ac:picMkLst>
            <pc:docMk/>
            <pc:sldMk cId="2863567491" sldId="433"/>
            <ac:picMk id="12" creationId="{547A83C2-BB2B-4540-877C-1F4586CBACB3}"/>
          </ac:picMkLst>
        </pc:picChg>
      </pc:sldChg>
      <pc:sldChg chg="addSp delSp modSp add modAnim">
        <pc:chgData name="Angela Shore" userId="1903c40c9bedbe77" providerId="LiveId" clId="{D5C5B944-32ED-4661-B43C-E646B0BFB5D0}" dt="2019-01-20T07:35:21.865" v="1020" actId="113"/>
        <pc:sldMkLst>
          <pc:docMk/>
          <pc:sldMk cId="3825236476" sldId="434"/>
        </pc:sldMkLst>
        <pc:spChg chg="add del mod">
          <ac:chgData name="Angela Shore" userId="1903c40c9bedbe77" providerId="LiveId" clId="{D5C5B944-32ED-4661-B43C-E646B0BFB5D0}" dt="2019-01-20T07:27:20.942" v="847" actId="478"/>
          <ac:spMkLst>
            <pc:docMk/>
            <pc:sldMk cId="3825236476" sldId="434"/>
            <ac:spMk id="2" creationId="{DAB85BD3-BC94-4902-8352-C3352AC43A4F}"/>
          </ac:spMkLst>
        </pc:spChg>
        <pc:spChg chg="add del mod">
          <ac:chgData name="Angela Shore" userId="1903c40c9bedbe77" providerId="LiveId" clId="{D5C5B944-32ED-4661-B43C-E646B0BFB5D0}" dt="2019-01-20T07:04:51.479" v="255" actId="478"/>
          <ac:spMkLst>
            <pc:docMk/>
            <pc:sldMk cId="3825236476" sldId="434"/>
            <ac:spMk id="3" creationId="{2F2F317F-71B3-4A42-8A03-D3DBC16CA638}"/>
          </ac:spMkLst>
        </pc:spChg>
        <pc:spChg chg="add del mod">
          <ac:chgData name="Angela Shore" userId="1903c40c9bedbe77" providerId="LiveId" clId="{D5C5B944-32ED-4661-B43C-E646B0BFB5D0}" dt="2019-01-20T07:04:53.091" v="256" actId="478"/>
          <ac:spMkLst>
            <pc:docMk/>
            <pc:sldMk cId="3825236476" sldId="434"/>
            <ac:spMk id="4" creationId="{C2EF6D69-F2AA-44EB-914A-13BB5FDAEF08}"/>
          </ac:spMkLst>
        </pc:spChg>
        <pc:spChg chg="add">
          <ac:chgData name="Angela Shore" userId="1903c40c9bedbe77" providerId="LiveId" clId="{D5C5B944-32ED-4661-B43C-E646B0BFB5D0}" dt="2019-01-20T07:03:21.315" v="205"/>
          <ac:spMkLst>
            <pc:docMk/>
            <pc:sldMk cId="3825236476" sldId="434"/>
            <ac:spMk id="5" creationId="{B3A635A2-865A-4182-B927-C376BD90BBE5}"/>
          </ac:spMkLst>
        </pc:spChg>
        <pc:spChg chg="add mod">
          <ac:chgData name="Angela Shore" userId="1903c40c9bedbe77" providerId="LiveId" clId="{D5C5B944-32ED-4661-B43C-E646B0BFB5D0}" dt="2019-01-20T07:35:13.053" v="1019" actId="1076"/>
          <ac:spMkLst>
            <pc:docMk/>
            <pc:sldMk cId="3825236476" sldId="434"/>
            <ac:spMk id="6" creationId="{980116F2-8725-4DC8-A2DC-B090114EB65B}"/>
          </ac:spMkLst>
        </pc:spChg>
        <pc:spChg chg="add mod">
          <ac:chgData name="Angela Shore" userId="1903c40c9bedbe77" providerId="LiveId" clId="{D5C5B944-32ED-4661-B43C-E646B0BFB5D0}" dt="2019-01-20T07:26:46.134" v="836" actId="164"/>
          <ac:spMkLst>
            <pc:docMk/>
            <pc:sldMk cId="3825236476" sldId="434"/>
            <ac:spMk id="16" creationId="{DAC37AE3-2312-4AE9-8ED3-6A182EAB56CA}"/>
          </ac:spMkLst>
        </pc:spChg>
        <pc:spChg chg="add mod">
          <ac:chgData name="Angela Shore" userId="1903c40c9bedbe77" providerId="LiveId" clId="{D5C5B944-32ED-4661-B43C-E646B0BFB5D0}" dt="2019-01-20T07:32:11.512" v="977" actId="164"/>
          <ac:spMkLst>
            <pc:docMk/>
            <pc:sldMk cId="3825236476" sldId="434"/>
            <ac:spMk id="18" creationId="{8CB09212-875D-4B0C-99C6-661D7B663583}"/>
          </ac:spMkLst>
        </pc:spChg>
        <pc:spChg chg="add mod">
          <ac:chgData name="Angela Shore" userId="1903c40c9bedbe77" providerId="LiveId" clId="{D5C5B944-32ED-4661-B43C-E646B0BFB5D0}" dt="2019-01-20T07:32:14.448" v="978" actId="164"/>
          <ac:spMkLst>
            <pc:docMk/>
            <pc:sldMk cId="3825236476" sldId="434"/>
            <ac:spMk id="21" creationId="{C0BF865F-2777-416C-B6C6-8CDF8031342F}"/>
          </ac:spMkLst>
        </pc:spChg>
        <pc:spChg chg="add mod">
          <ac:chgData name="Angela Shore" userId="1903c40c9bedbe77" providerId="LiveId" clId="{D5C5B944-32ED-4661-B43C-E646B0BFB5D0}" dt="2019-01-20T07:35:21.865" v="1020" actId="113"/>
          <ac:spMkLst>
            <pc:docMk/>
            <pc:sldMk cId="3825236476" sldId="434"/>
            <ac:spMk id="24" creationId="{D8208DF4-8D08-46BF-A23B-126F8F802539}"/>
          </ac:spMkLst>
        </pc:spChg>
        <pc:grpChg chg="add mod">
          <ac:chgData name="Angela Shore" userId="1903c40c9bedbe77" providerId="LiveId" clId="{D5C5B944-32ED-4661-B43C-E646B0BFB5D0}" dt="2019-01-20T07:31:37.797" v="972" actId="164"/>
          <ac:grpSpMkLst>
            <pc:docMk/>
            <pc:sldMk cId="3825236476" sldId="434"/>
            <ac:grpSpMk id="17" creationId="{CAF613EB-D5EA-4EE6-8969-8C77AFAF616F}"/>
          </ac:grpSpMkLst>
        </pc:grpChg>
        <pc:grpChg chg="add mod">
          <ac:chgData name="Angela Shore" userId="1903c40c9bedbe77" providerId="LiveId" clId="{D5C5B944-32ED-4661-B43C-E646B0BFB5D0}" dt="2019-01-20T07:32:11.512" v="977" actId="164"/>
          <ac:grpSpMkLst>
            <pc:docMk/>
            <pc:sldMk cId="3825236476" sldId="434"/>
            <ac:grpSpMk id="20" creationId="{AC235405-1798-420E-AFD2-F4C6CD6D3AE6}"/>
          </ac:grpSpMkLst>
        </pc:grpChg>
        <pc:grpChg chg="add mod">
          <ac:chgData name="Angela Shore" userId="1903c40c9bedbe77" providerId="LiveId" clId="{D5C5B944-32ED-4661-B43C-E646B0BFB5D0}" dt="2019-01-20T07:32:11.512" v="977" actId="164"/>
          <ac:grpSpMkLst>
            <pc:docMk/>
            <pc:sldMk cId="3825236476" sldId="434"/>
            <ac:grpSpMk id="22" creationId="{F57C86C4-818B-4E88-AB67-E4A30FE08C50}"/>
          </ac:grpSpMkLst>
        </pc:grpChg>
        <pc:grpChg chg="add mod">
          <ac:chgData name="Angela Shore" userId="1903c40c9bedbe77" providerId="LiveId" clId="{D5C5B944-32ED-4661-B43C-E646B0BFB5D0}" dt="2019-01-20T07:32:14.448" v="978" actId="164"/>
          <ac:grpSpMkLst>
            <pc:docMk/>
            <pc:sldMk cId="3825236476" sldId="434"/>
            <ac:grpSpMk id="23" creationId="{ED3AF1BB-DC74-48AA-B9F2-7548A3E5645E}"/>
          </ac:grpSpMkLst>
        </pc:grpChg>
        <pc:picChg chg="add">
          <ac:chgData name="Angela Shore" userId="1903c40c9bedbe77" providerId="LiveId" clId="{D5C5B944-32ED-4661-B43C-E646B0BFB5D0}" dt="2019-01-20T07:03:30.481" v="206"/>
          <ac:picMkLst>
            <pc:docMk/>
            <pc:sldMk cId="3825236476" sldId="434"/>
            <ac:picMk id="7" creationId="{C8A8081E-FE11-4303-9D59-FCF62FEF63B8}"/>
          </ac:picMkLst>
        </pc:picChg>
        <pc:picChg chg="add del">
          <ac:chgData name="Angela Shore" userId="1903c40c9bedbe77" providerId="LiveId" clId="{D5C5B944-32ED-4661-B43C-E646B0BFB5D0}" dt="2019-01-20T07:03:51.644" v="224"/>
          <ac:picMkLst>
            <pc:docMk/>
            <pc:sldMk cId="3825236476" sldId="434"/>
            <ac:picMk id="8" creationId="{B8A7C195-23DC-4504-A7D2-56A4B4A6FB64}"/>
          </ac:picMkLst>
        </pc:picChg>
        <pc:picChg chg="add mod">
          <ac:chgData name="Angela Shore" userId="1903c40c9bedbe77" providerId="LiveId" clId="{D5C5B944-32ED-4661-B43C-E646B0BFB5D0}" dt="2019-01-20T07:15:00.522" v="712" actId="1076"/>
          <ac:picMkLst>
            <pc:docMk/>
            <pc:sldMk cId="3825236476" sldId="434"/>
            <ac:picMk id="9" creationId="{AD0F0C21-85C1-4111-8537-89C7EE47EB61}"/>
          </ac:picMkLst>
        </pc:picChg>
        <pc:picChg chg="add del">
          <ac:chgData name="Angela Shore" userId="1903c40c9bedbe77" providerId="LiveId" clId="{D5C5B944-32ED-4661-B43C-E646B0BFB5D0}" dt="2019-01-20T07:20:32.085" v="757"/>
          <ac:picMkLst>
            <pc:docMk/>
            <pc:sldMk cId="3825236476" sldId="434"/>
            <ac:picMk id="10" creationId="{B1435B26-4DF2-4E59-AFA8-EE51C3B62FBB}"/>
          </ac:picMkLst>
        </pc:picChg>
        <pc:picChg chg="add mod">
          <ac:chgData name="Angela Shore" userId="1903c40c9bedbe77" providerId="LiveId" clId="{D5C5B944-32ED-4661-B43C-E646B0BFB5D0}" dt="2019-01-20T07:31:37.797" v="972" actId="164"/>
          <ac:picMkLst>
            <pc:docMk/>
            <pc:sldMk cId="3825236476" sldId="434"/>
            <ac:picMk id="11" creationId="{20D80D12-422D-45D4-8C62-0E59D79CFA64}"/>
          </ac:picMkLst>
        </pc:picChg>
        <pc:picChg chg="add mod">
          <ac:chgData name="Angela Shore" userId="1903c40c9bedbe77" providerId="LiveId" clId="{D5C5B944-32ED-4661-B43C-E646B0BFB5D0}" dt="2019-01-20T07:31:37.797" v="972" actId="164"/>
          <ac:picMkLst>
            <pc:docMk/>
            <pc:sldMk cId="3825236476" sldId="434"/>
            <ac:picMk id="12" creationId="{2F427553-8FF4-4C00-8395-2983EF324DE2}"/>
          </ac:picMkLst>
        </pc:picChg>
        <pc:picChg chg="add mod">
          <ac:chgData name="Angela Shore" userId="1903c40c9bedbe77" providerId="LiveId" clId="{D5C5B944-32ED-4661-B43C-E646B0BFB5D0}" dt="2019-01-20T07:26:46.134" v="836" actId="164"/>
          <ac:picMkLst>
            <pc:docMk/>
            <pc:sldMk cId="3825236476" sldId="434"/>
            <ac:picMk id="13" creationId="{B2A4C9F8-7EB0-43EE-BAC2-89F9B9FD1EB9}"/>
          </ac:picMkLst>
        </pc:picChg>
        <pc:picChg chg="add mod">
          <ac:chgData name="Angela Shore" userId="1903c40c9bedbe77" providerId="LiveId" clId="{D5C5B944-32ED-4661-B43C-E646B0BFB5D0}" dt="2019-01-20T07:31:37.797" v="972" actId="164"/>
          <ac:picMkLst>
            <pc:docMk/>
            <pc:sldMk cId="3825236476" sldId="434"/>
            <ac:picMk id="14" creationId="{9D00A606-283D-4695-AE25-14D16713AC50}"/>
          </ac:picMkLst>
        </pc:picChg>
        <pc:picChg chg="add mod">
          <ac:chgData name="Angela Shore" userId="1903c40c9bedbe77" providerId="LiveId" clId="{D5C5B944-32ED-4661-B43C-E646B0BFB5D0}" dt="2019-01-20T07:32:11.512" v="977" actId="164"/>
          <ac:picMkLst>
            <pc:docMk/>
            <pc:sldMk cId="3825236476" sldId="434"/>
            <ac:picMk id="15" creationId="{D071E369-F09B-453D-880A-E2EC754A1870}"/>
          </ac:picMkLst>
        </pc:picChg>
        <pc:picChg chg="add mod">
          <ac:chgData name="Angela Shore" userId="1903c40c9bedbe77" providerId="LiveId" clId="{D5C5B944-32ED-4661-B43C-E646B0BFB5D0}" dt="2019-01-20T07:32:14.448" v="978" actId="164"/>
          <ac:picMkLst>
            <pc:docMk/>
            <pc:sldMk cId="3825236476" sldId="434"/>
            <ac:picMk id="19" creationId="{07529DCA-A8E0-4EB7-A11D-816DEC9D3D7A}"/>
          </ac:picMkLst>
        </pc:picChg>
        <pc:picChg chg="add del mod">
          <ac:chgData name="Angela Shore" userId="1903c40c9bedbe77" providerId="LiveId" clId="{D5C5B944-32ED-4661-B43C-E646B0BFB5D0}" dt="2019-01-20T07:28:21.445" v="854" actId="478"/>
          <ac:picMkLst>
            <pc:docMk/>
            <pc:sldMk cId="3825236476" sldId="434"/>
            <ac:picMk id="1026" creationId="{4095D795-9190-4533-AC09-DA1F8A99AB59}"/>
          </ac:picMkLst>
        </pc:picChg>
        <pc:picChg chg="add mod">
          <ac:chgData name="Angela Shore" userId="1903c40c9bedbe77" providerId="LiveId" clId="{D5C5B944-32ED-4661-B43C-E646B0BFB5D0}" dt="2019-01-20T07:32:14.448" v="978" actId="164"/>
          <ac:picMkLst>
            <pc:docMk/>
            <pc:sldMk cId="3825236476" sldId="434"/>
            <ac:picMk id="1028" creationId="{5E564246-CFDC-407E-9821-0BD9C8CDD10F}"/>
          </ac:picMkLst>
        </pc:picChg>
        <pc:picChg chg="add del">
          <ac:chgData name="Angela Shore" userId="1903c40c9bedbe77" providerId="LiveId" clId="{D5C5B944-32ED-4661-B43C-E646B0BFB5D0}" dt="2019-01-20T07:31:14.442" v="966"/>
          <ac:picMkLst>
            <pc:docMk/>
            <pc:sldMk cId="3825236476" sldId="434"/>
            <ac:picMk id="1030" creationId="{8AB18A58-0A41-4B55-A1B3-9B460BD19C86}"/>
          </ac:picMkLst>
        </pc:picChg>
        <pc:picChg chg="add del">
          <ac:chgData name="Angela Shore" userId="1903c40c9bedbe77" providerId="LiveId" clId="{D5C5B944-32ED-4661-B43C-E646B0BFB5D0}" dt="2019-01-20T07:31:28.324" v="968" actId="478"/>
          <ac:picMkLst>
            <pc:docMk/>
            <pc:sldMk cId="3825236476" sldId="434"/>
            <ac:picMk id="1032" creationId="{235018D7-2C10-4225-8C2F-5A9D4A6703F2}"/>
          </ac:picMkLst>
        </pc:picChg>
      </pc:sldChg>
      <pc:sldChg chg="addSp delSp modSp add ord modAnim">
        <pc:chgData name="Angela Shore" userId="1903c40c9bedbe77" providerId="LiveId" clId="{D5C5B944-32ED-4661-B43C-E646B0BFB5D0}" dt="2019-01-20T09:49:29.943" v="2699"/>
        <pc:sldMkLst>
          <pc:docMk/>
          <pc:sldMk cId="2299177009" sldId="435"/>
        </pc:sldMkLst>
        <pc:spChg chg="del mod">
          <ac:chgData name="Angela Shore" userId="1903c40c9bedbe77" providerId="LiveId" clId="{D5C5B944-32ED-4661-B43C-E646B0BFB5D0}" dt="2019-01-20T08:12:05.695" v="1523" actId="478"/>
          <ac:spMkLst>
            <pc:docMk/>
            <pc:sldMk cId="2299177009" sldId="435"/>
            <ac:spMk id="2" creationId="{DAB85BD3-BC94-4902-8352-C3352AC43A4F}"/>
          </ac:spMkLst>
        </pc:spChg>
        <pc:spChg chg="del mod">
          <ac:chgData name="Angela Shore" userId="1903c40c9bedbe77" providerId="LiveId" clId="{D5C5B944-32ED-4661-B43C-E646B0BFB5D0}" dt="2019-01-20T08:12:03.768" v="1522" actId="478"/>
          <ac:spMkLst>
            <pc:docMk/>
            <pc:sldMk cId="2299177009" sldId="435"/>
            <ac:spMk id="3" creationId="{2F2F317F-71B3-4A42-8A03-D3DBC16CA638}"/>
          </ac:spMkLst>
        </pc:spChg>
        <pc:spChg chg="del">
          <ac:chgData name="Angela Shore" userId="1903c40c9bedbe77" providerId="LiveId" clId="{D5C5B944-32ED-4661-B43C-E646B0BFB5D0}" dt="2019-01-20T07:05:12.829" v="261" actId="478"/>
          <ac:spMkLst>
            <pc:docMk/>
            <pc:sldMk cId="2299177009" sldId="435"/>
            <ac:spMk id="4" creationId="{C2EF6D69-F2AA-44EB-914A-13BB5FDAEF08}"/>
          </ac:spMkLst>
        </pc:spChg>
        <pc:spChg chg="mod">
          <ac:chgData name="Angela Shore" userId="1903c40c9bedbe77" providerId="LiveId" clId="{D5C5B944-32ED-4661-B43C-E646B0BFB5D0}" dt="2019-01-20T07:34:49.030" v="1012" actId="1076"/>
          <ac:spMkLst>
            <pc:docMk/>
            <pc:sldMk cId="2299177009" sldId="435"/>
            <ac:spMk id="5" creationId="{B3A635A2-865A-4182-B927-C376BD90BBE5}"/>
          </ac:spMkLst>
        </pc:spChg>
        <pc:spChg chg="mod">
          <ac:chgData name="Angela Shore" userId="1903c40c9bedbe77" providerId="LiveId" clId="{D5C5B944-32ED-4661-B43C-E646B0BFB5D0}" dt="2019-01-20T07:34:59.892" v="1018" actId="1037"/>
          <ac:spMkLst>
            <pc:docMk/>
            <pc:sldMk cId="2299177009" sldId="435"/>
            <ac:spMk id="6" creationId="{980116F2-8725-4DC8-A2DC-B090114EB65B}"/>
          </ac:spMkLst>
        </pc:spChg>
        <pc:spChg chg="add mod">
          <ac:chgData name="Angela Shore" userId="1903c40c9bedbe77" providerId="LiveId" clId="{D5C5B944-32ED-4661-B43C-E646B0BFB5D0}" dt="2019-01-20T09:23:00.337" v="2521" actId="20577"/>
          <ac:spMkLst>
            <pc:docMk/>
            <pc:sldMk cId="2299177009" sldId="435"/>
            <ac:spMk id="12" creationId="{E79F8C7D-42EA-43C9-88AB-7AF2055568D9}"/>
          </ac:spMkLst>
        </pc:spChg>
        <pc:spChg chg="del mod topLvl">
          <ac:chgData name="Angela Shore" userId="1903c40c9bedbe77" providerId="LiveId" clId="{D5C5B944-32ED-4661-B43C-E646B0BFB5D0}" dt="2019-01-20T08:10:26.980" v="1417" actId="478"/>
          <ac:spMkLst>
            <pc:docMk/>
            <pc:sldMk cId="2299177009" sldId="435"/>
            <ac:spMk id="15" creationId="{4506D166-F974-48B6-B87E-E686BDF9D4D9}"/>
          </ac:spMkLst>
        </pc:spChg>
        <pc:spChg chg="mod topLvl">
          <ac:chgData name="Angela Shore" userId="1903c40c9bedbe77" providerId="LiveId" clId="{D5C5B944-32ED-4661-B43C-E646B0BFB5D0}" dt="2019-01-20T08:25:05.631" v="1653" actId="164"/>
          <ac:spMkLst>
            <pc:docMk/>
            <pc:sldMk cId="2299177009" sldId="435"/>
            <ac:spMk id="18" creationId="{0C407E17-47B5-46AF-B12F-0AF17E08CA2D}"/>
          </ac:spMkLst>
        </pc:spChg>
        <pc:spChg chg="mod topLvl">
          <ac:chgData name="Angela Shore" userId="1903c40c9bedbe77" providerId="LiveId" clId="{D5C5B944-32ED-4661-B43C-E646B0BFB5D0}" dt="2019-01-20T08:25:05.631" v="1653" actId="164"/>
          <ac:spMkLst>
            <pc:docMk/>
            <pc:sldMk cId="2299177009" sldId="435"/>
            <ac:spMk id="19" creationId="{96C251B5-48D7-4AC9-8751-943CA3D0D6DC}"/>
          </ac:spMkLst>
        </pc:spChg>
        <pc:spChg chg="add mod">
          <ac:chgData name="Angela Shore" userId="1903c40c9bedbe77" providerId="LiveId" clId="{D5C5B944-32ED-4661-B43C-E646B0BFB5D0}" dt="2019-01-20T08:24:13.704" v="1644" actId="164"/>
          <ac:spMkLst>
            <pc:docMk/>
            <pc:sldMk cId="2299177009" sldId="435"/>
            <ac:spMk id="21" creationId="{6A716B2D-22AA-4DCA-91C2-4B571F168CA5}"/>
          </ac:spMkLst>
        </pc:spChg>
        <pc:spChg chg="add mod">
          <ac:chgData name="Angela Shore" userId="1903c40c9bedbe77" providerId="LiveId" clId="{D5C5B944-32ED-4661-B43C-E646B0BFB5D0}" dt="2019-01-20T08:24:13.704" v="1644" actId="164"/>
          <ac:spMkLst>
            <pc:docMk/>
            <pc:sldMk cId="2299177009" sldId="435"/>
            <ac:spMk id="22" creationId="{B6A7E59D-8CAA-4E19-ACAB-6E60529EE3C1}"/>
          </ac:spMkLst>
        </pc:spChg>
        <pc:spChg chg="add del mod">
          <ac:chgData name="Angela Shore" userId="1903c40c9bedbe77" providerId="LiveId" clId="{D5C5B944-32ED-4661-B43C-E646B0BFB5D0}" dt="2019-01-20T08:17:58.494" v="1584" actId="478"/>
          <ac:spMkLst>
            <pc:docMk/>
            <pc:sldMk cId="2299177009" sldId="435"/>
            <ac:spMk id="23" creationId="{9C4BF3FB-E0CC-4B80-A9F1-63487FEFAE32}"/>
          </ac:spMkLst>
        </pc:spChg>
        <pc:spChg chg="add mod">
          <ac:chgData name="Angela Shore" userId="1903c40c9bedbe77" providerId="LiveId" clId="{D5C5B944-32ED-4661-B43C-E646B0BFB5D0}" dt="2019-01-20T08:18:09.788" v="1588" actId="688"/>
          <ac:spMkLst>
            <pc:docMk/>
            <pc:sldMk cId="2299177009" sldId="435"/>
            <ac:spMk id="25" creationId="{089BEBD7-023B-4933-94BC-5B8BA888E903}"/>
          </ac:spMkLst>
        </pc:spChg>
        <pc:spChg chg="add mod">
          <ac:chgData name="Angela Shore" userId="1903c40c9bedbe77" providerId="LiveId" clId="{D5C5B944-32ED-4661-B43C-E646B0BFB5D0}" dt="2019-01-20T08:24:13.704" v="1644" actId="164"/>
          <ac:spMkLst>
            <pc:docMk/>
            <pc:sldMk cId="2299177009" sldId="435"/>
            <ac:spMk id="29" creationId="{E54061DC-FDD2-440D-9C84-8BF434061C44}"/>
          </ac:spMkLst>
        </pc:spChg>
        <pc:spChg chg="add mod">
          <ac:chgData name="Angela Shore" userId="1903c40c9bedbe77" providerId="LiveId" clId="{D5C5B944-32ED-4661-B43C-E646B0BFB5D0}" dt="2019-01-20T08:24:13.704" v="1644" actId="164"/>
          <ac:spMkLst>
            <pc:docMk/>
            <pc:sldMk cId="2299177009" sldId="435"/>
            <ac:spMk id="34" creationId="{D1928C3A-CC28-494D-ACDF-ED4C1E49FCD9}"/>
          </ac:spMkLst>
        </pc:spChg>
        <pc:spChg chg="add mod">
          <ac:chgData name="Angela Shore" userId="1903c40c9bedbe77" providerId="LiveId" clId="{D5C5B944-32ED-4661-B43C-E646B0BFB5D0}" dt="2019-01-20T08:34:46.708" v="1751" actId="164"/>
          <ac:spMkLst>
            <pc:docMk/>
            <pc:sldMk cId="2299177009" sldId="435"/>
            <ac:spMk id="38" creationId="{91046489-CFB0-4DD8-9065-15FFBD109014}"/>
          </ac:spMkLst>
        </pc:spChg>
        <pc:spChg chg="add mod">
          <ac:chgData name="Angela Shore" userId="1903c40c9bedbe77" providerId="LiveId" clId="{D5C5B944-32ED-4661-B43C-E646B0BFB5D0}" dt="2019-01-20T09:29:25.011" v="2637" actId="207"/>
          <ac:spMkLst>
            <pc:docMk/>
            <pc:sldMk cId="2299177009" sldId="435"/>
            <ac:spMk id="43" creationId="{7FCAD2B5-BC04-4CC5-967E-CC7209CC80EB}"/>
          </ac:spMkLst>
        </pc:spChg>
        <pc:spChg chg="add mod">
          <ac:chgData name="Angela Shore" userId="1903c40c9bedbe77" providerId="LiveId" clId="{D5C5B944-32ED-4661-B43C-E646B0BFB5D0}" dt="2019-01-20T09:20:04.634" v="2504" actId="164"/>
          <ac:spMkLst>
            <pc:docMk/>
            <pc:sldMk cId="2299177009" sldId="435"/>
            <ac:spMk id="45" creationId="{7E0AA9C2-9639-4C9C-B589-1DAD023FE06B}"/>
          </ac:spMkLst>
        </pc:spChg>
        <pc:spChg chg="add mod">
          <ac:chgData name="Angela Shore" userId="1903c40c9bedbe77" providerId="LiveId" clId="{D5C5B944-32ED-4661-B43C-E646B0BFB5D0}" dt="2019-01-20T08:34:46.708" v="1751" actId="164"/>
          <ac:spMkLst>
            <pc:docMk/>
            <pc:sldMk cId="2299177009" sldId="435"/>
            <ac:spMk id="49" creationId="{ACD31BA2-78A8-44A8-A00E-46EA3C28ECCB}"/>
          </ac:spMkLst>
        </pc:spChg>
        <pc:grpChg chg="add del mod">
          <ac:chgData name="Angela Shore" userId="1903c40c9bedbe77" providerId="LiveId" clId="{D5C5B944-32ED-4661-B43C-E646B0BFB5D0}" dt="2019-01-20T08:10:03.814" v="1408" actId="165"/>
          <ac:grpSpMkLst>
            <pc:docMk/>
            <pc:sldMk cId="2299177009" sldId="435"/>
            <ac:grpSpMk id="13" creationId="{7D871068-713B-4EB8-B4E0-3694713BC1B5}"/>
          </ac:grpSpMkLst>
        </pc:grpChg>
        <pc:grpChg chg="add del mod">
          <ac:chgData name="Angela Shore" userId="1903c40c9bedbe77" providerId="LiveId" clId="{D5C5B944-32ED-4661-B43C-E646B0BFB5D0}" dt="2019-01-20T08:23:10.049" v="1627" actId="165"/>
          <ac:grpSpMkLst>
            <pc:docMk/>
            <pc:sldMk cId="2299177009" sldId="435"/>
            <ac:grpSpMk id="24" creationId="{29BB3836-B351-4358-BB91-4376D94B4F5C}"/>
          </ac:grpSpMkLst>
        </pc:grpChg>
        <pc:grpChg chg="add mod">
          <ac:chgData name="Angela Shore" userId="1903c40c9bedbe77" providerId="LiveId" clId="{D5C5B944-32ED-4661-B43C-E646B0BFB5D0}" dt="2019-01-20T08:23:57.330" v="1643" actId="164"/>
          <ac:grpSpMkLst>
            <pc:docMk/>
            <pc:sldMk cId="2299177009" sldId="435"/>
            <ac:grpSpMk id="26" creationId="{6F9E551F-0832-47B2-AE98-59629ABEF153}"/>
          </ac:grpSpMkLst>
        </pc:grpChg>
        <pc:grpChg chg="add mod">
          <ac:chgData name="Angela Shore" userId="1903c40c9bedbe77" providerId="LiveId" clId="{D5C5B944-32ED-4661-B43C-E646B0BFB5D0}" dt="2019-01-20T08:36:44.955" v="1846" actId="164"/>
          <ac:grpSpMkLst>
            <pc:docMk/>
            <pc:sldMk cId="2299177009" sldId="435"/>
            <ac:grpSpMk id="30" creationId="{403C5C81-EDC7-40F8-BC58-F727A2443C7A}"/>
          </ac:grpSpMkLst>
        </pc:grpChg>
        <pc:grpChg chg="add mod ord">
          <ac:chgData name="Angela Shore" userId="1903c40c9bedbe77" providerId="LiveId" clId="{D5C5B944-32ED-4661-B43C-E646B0BFB5D0}" dt="2019-01-20T08:25:05.631" v="1653" actId="164"/>
          <ac:grpSpMkLst>
            <pc:docMk/>
            <pc:sldMk cId="2299177009" sldId="435"/>
            <ac:grpSpMk id="31" creationId="{F922D92F-EAED-4678-8A32-3B1B4832FF78}"/>
          </ac:grpSpMkLst>
        </pc:grpChg>
        <pc:grpChg chg="add mod">
          <ac:chgData name="Angela Shore" userId="1903c40c9bedbe77" providerId="LiveId" clId="{D5C5B944-32ED-4661-B43C-E646B0BFB5D0}" dt="2019-01-20T08:24:13.704" v="1644" actId="164"/>
          <ac:grpSpMkLst>
            <pc:docMk/>
            <pc:sldMk cId="2299177009" sldId="435"/>
            <ac:grpSpMk id="32" creationId="{49ACE065-4F63-4590-B36C-56BE8478388B}"/>
          </ac:grpSpMkLst>
        </pc:grpChg>
        <pc:grpChg chg="add mod">
          <ac:chgData name="Angela Shore" userId="1903c40c9bedbe77" providerId="LiveId" clId="{D5C5B944-32ED-4661-B43C-E646B0BFB5D0}" dt="2019-01-20T08:25:05.631" v="1653" actId="164"/>
          <ac:grpSpMkLst>
            <pc:docMk/>
            <pc:sldMk cId="2299177009" sldId="435"/>
            <ac:grpSpMk id="33" creationId="{6F2076D7-2E5C-46FC-A3A4-EEE1AAA6EB08}"/>
          </ac:grpSpMkLst>
        </pc:grpChg>
        <pc:grpChg chg="add mod ord">
          <ac:chgData name="Angela Shore" userId="1903c40c9bedbe77" providerId="LiveId" clId="{D5C5B944-32ED-4661-B43C-E646B0BFB5D0}" dt="2019-01-20T09:20:04.634" v="2504" actId="164"/>
          <ac:grpSpMkLst>
            <pc:docMk/>
            <pc:sldMk cId="2299177009" sldId="435"/>
            <ac:grpSpMk id="37" creationId="{90C93C21-1058-4407-B718-5FCE15C6DABE}"/>
          </ac:grpSpMkLst>
        </pc:grpChg>
        <pc:grpChg chg="add mod">
          <ac:chgData name="Angela Shore" userId="1903c40c9bedbe77" providerId="LiveId" clId="{D5C5B944-32ED-4661-B43C-E646B0BFB5D0}" dt="2019-01-20T08:35:31.822" v="1760" actId="1035"/>
          <ac:grpSpMkLst>
            <pc:docMk/>
            <pc:sldMk cId="2299177009" sldId="435"/>
            <ac:grpSpMk id="42" creationId="{BD0FBC41-BC3A-4513-BF93-CA5E63E99232}"/>
          </ac:grpSpMkLst>
        </pc:grpChg>
        <pc:grpChg chg="add mod">
          <ac:chgData name="Angela Shore" userId="1903c40c9bedbe77" providerId="LiveId" clId="{D5C5B944-32ED-4661-B43C-E646B0BFB5D0}" dt="2019-01-20T08:36:44.955" v="1846" actId="164"/>
          <ac:grpSpMkLst>
            <pc:docMk/>
            <pc:sldMk cId="2299177009" sldId="435"/>
            <ac:grpSpMk id="44" creationId="{B61C7B52-EFA1-4264-8380-6A559F94E785}"/>
          </ac:grpSpMkLst>
        </pc:grpChg>
        <pc:grpChg chg="add mod">
          <ac:chgData name="Angela Shore" userId="1903c40c9bedbe77" providerId="LiveId" clId="{D5C5B944-32ED-4661-B43C-E646B0BFB5D0}" dt="2019-01-20T09:29:33.799" v="2638" actId="1076"/>
          <ac:grpSpMkLst>
            <pc:docMk/>
            <pc:sldMk cId="2299177009" sldId="435"/>
            <ac:grpSpMk id="46" creationId="{4FA39FC4-58D8-49CB-82CA-1B3C1E98C93F}"/>
          </ac:grpSpMkLst>
        </pc:grpChg>
        <pc:picChg chg="add mod">
          <ac:chgData name="Angela Shore" userId="1903c40c9bedbe77" providerId="LiveId" clId="{D5C5B944-32ED-4661-B43C-E646B0BFB5D0}" dt="2019-01-20T08:23:57.330" v="1643" actId="164"/>
          <ac:picMkLst>
            <pc:docMk/>
            <pc:sldMk cId="2299177009" sldId="435"/>
            <ac:picMk id="8" creationId="{9F5CF7F6-F9F6-4448-B86B-E7C8783667C0}"/>
          </ac:picMkLst>
        </pc:picChg>
        <pc:picChg chg="add del mod">
          <ac:chgData name="Angela Shore" userId="1903c40c9bedbe77" providerId="LiveId" clId="{D5C5B944-32ED-4661-B43C-E646B0BFB5D0}" dt="2019-01-20T08:08:53.091" v="1398" actId="478"/>
          <ac:picMkLst>
            <pc:docMk/>
            <pc:sldMk cId="2299177009" sldId="435"/>
            <ac:picMk id="9" creationId="{23A72FF8-8506-456B-AE31-C75A9FE87DE6}"/>
          </ac:picMkLst>
        </pc:picChg>
        <pc:picChg chg="add del mod">
          <ac:chgData name="Angela Shore" userId="1903c40c9bedbe77" providerId="LiveId" clId="{D5C5B944-32ED-4661-B43C-E646B0BFB5D0}" dt="2019-01-20T08:08:38.465" v="1394" actId="478"/>
          <ac:picMkLst>
            <pc:docMk/>
            <pc:sldMk cId="2299177009" sldId="435"/>
            <ac:picMk id="10" creationId="{9766B0D2-0A87-4129-947C-987B4C38A0C9}"/>
          </ac:picMkLst>
        </pc:picChg>
        <pc:picChg chg="add mod">
          <ac:chgData name="Angela Shore" userId="1903c40c9bedbe77" providerId="LiveId" clId="{D5C5B944-32ED-4661-B43C-E646B0BFB5D0}" dt="2019-01-20T07:21:34.444" v="772" actId="1076"/>
          <ac:picMkLst>
            <pc:docMk/>
            <pc:sldMk cId="2299177009" sldId="435"/>
            <ac:picMk id="11" creationId="{7FC92FFF-E2C7-4F97-A1A9-660B174ACF55}"/>
          </ac:picMkLst>
        </pc:picChg>
        <pc:picChg chg="mod topLvl">
          <ac:chgData name="Angela Shore" userId="1903c40c9bedbe77" providerId="LiveId" clId="{D5C5B944-32ED-4661-B43C-E646B0BFB5D0}" dt="2019-01-20T08:24:13.704" v="1644" actId="164"/>
          <ac:picMkLst>
            <pc:docMk/>
            <pc:sldMk cId="2299177009" sldId="435"/>
            <ac:picMk id="14" creationId="{0941C786-AEA1-4A45-A9A7-C0516F1084D5}"/>
          </ac:picMkLst>
        </pc:picChg>
        <pc:picChg chg="del mod topLvl">
          <ac:chgData name="Angela Shore" userId="1903c40c9bedbe77" providerId="LiveId" clId="{D5C5B944-32ED-4661-B43C-E646B0BFB5D0}" dt="2019-01-20T08:10:08.553" v="1410" actId="478"/>
          <ac:picMkLst>
            <pc:docMk/>
            <pc:sldMk cId="2299177009" sldId="435"/>
            <ac:picMk id="16" creationId="{259C47F5-82B3-403B-85A9-A23B29C2852C}"/>
          </ac:picMkLst>
        </pc:picChg>
        <pc:picChg chg="del mod topLvl">
          <ac:chgData name="Angela Shore" userId="1903c40c9bedbe77" providerId="LiveId" clId="{D5C5B944-32ED-4661-B43C-E646B0BFB5D0}" dt="2019-01-20T08:10:09.835" v="1411" actId="478"/>
          <ac:picMkLst>
            <pc:docMk/>
            <pc:sldMk cId="2299177009" sldId="435"/>
            <ac:picMk id="17" creationId="{C7723362-ED04-4F06-A41E-580671080D58}"/>
          </ac:picMkLst>
        </pc:picChg>
        <pc:picChg chg="add mod">
          <ac:chgData name="Angela Shore" userId="1903c40c9bedbe77" providerId="LiveId" clId="{D5C5B944-32ED-4661-B43C-E646B0BFB5D0}" dt="2019-01-20T08:24:13.704" v="1644" actId="164"/>
          <ac:picMkLst>
            <pc:docMk/>
            <pc:sldMk cId="2299177009" sldId="435"/>
            <ac:picMk id="20" creationId="{3F71D90B-9187-49DF-8228-FE0260C2A884}"/>
          </ac:picMkLst>
        </pc:picChg>
        <pc:picChg chg="add mod">
          <ac:chgData name="Angela Shore" userId="1903c40c9bedbe77" providerId="LiveId" clId="{D5C5B944-32ED-4661-B43C-E646B0BFB5D0}" dt="2019-01-20T08:24:13.704" v="1644" actId="164"/>
          <ac:picMkLst>
            <pc:docMk/>
            <pc:sldMk cId="2299177009" sldId="435"/>
            <ac:picMk id="27" creationId="{F8BB6861-7B26-4B3B-A401-9F74F4E30F6E}"/>
          </ac:picMkLst>
        </pc:picChg>
        <pc:picChg chg="add del mod">
          <ac:chgData name="Angela Shore" userId="1903c40c9bedbe77" providerId="LiveId" clId="{D5C5B944-32ED-4661-B43C-E646B0BFB5D0}" dt="2019-01-20T08:20:58.428" v="1605" actId="478"/>
          <ac:picMkLst>
            <pc:docMk/>
            <pc:sldMk cId="2299177009" sldId="435"/>
            <ac:picMk id="28" creationId="{F89B8743-61FD-4D21-A46B-A491779A7DDA}"/>
          </ac:picMkLst>
        </pc:picChg>
        <pc:picChg chg="add mod">
          <ac:chgData name="Angela Shore" userId="1903c40c9bedbe77" providerId="LiveId" clId="{D5C5B944-32ED-4661-B43C-E646B0BFB5D0}" dt="2019-01-20T08:28:25.010" v="1668" actId="208"/>
          <ac:picMkLst>
            <pc:docMk/>
            <pc:sldMk cId="2299177009" sldId="435"/>
            <ac:picMk id="35" creationId="{8AC04ACE-BF79-49A6-B4C2-3A1F85AEE779}"/>
          </ac:picMkLst>
        </pc:picChg>
        <pc:picChg chg="add mod">
          <ac:chgData name="Angela Shore" userId="1903c40c9bedbe77" providerId="LiveId" clId="{D5C5B944-32ED-4661-B43C-E646B0BFB5D0}" dt="2019-01-20T08:28:25.010" v="1668" actId="208"/>
          <ac:picMkLst>
            <pc:docMk/>
            <pc:sldMk cId="2299177009" sldId="435"/>
            <ac:picMk id="36" creationId="{C34F0294-FB8B-4BD0-A335-4F65697CDCBB}"/>
          </ac:picMkLst>
        </pc:picChg>
        <pc:picChg chg="add mod">
          <ac:chgData name="Angela Shore" userId="1903c40c9bedbe77" providerId="LiveId" clId="{D5C5B944-32ED-4661-B43C-E646B0BFB5D0}" dt="2019-01-20T08:17:49.155" v="1581" actId="1076"/>
          <ac:picMkLst>
            <pc:docMk/>
            <pc:sldMk cId="2299177009" sldId="435"/>
            <ac:picMk id="4098" creationId="{F21A2FD5-D411-4A4B-B1F2-EC6CDCEE7323}"/>
          </ac:picMkLst>
        </pc:picChg>
        <pc:picChg chg="add mod topLvl">
          <ac:chgData name="Angela Shore" userId="1903c40c9bedbe77" providerId="LiveId" clId="{D5C5B944-32ED-4661-B43C-E646B0BFB5D0}" dt="2019-01-20T08:23:33.128" v="1638" actId="164"/>
          <ac:picMkLst>
            <pc:docMk/>
            <pc:sldMk cId="2299177009" sldId="435"/>
            <ac:picMk id="4100" creationId="{76575506-7A91-4B93-B325-D098D0B71FE1}"/>
          </ac:picMkLst>
        </pc:picChg>
        <pc:picChg chg="add mod topLvl">
          <ac:chgData name="Angela Shore" userId="1903c40c9bedbe77" providerId="LiveId" clId="{D5C5B944-32ED-4661-B43C-E646B0BFB5D0}" dt="2019-01-20T08:23:33.128" v="1638" actId="164"/>
          <ac:picMkLst>
            <pc:docMk/>
            <pc:sldMk cId="2299177009" sldId="435"/>
            <ac:picMk id="4102" creationId="{6D85EAFB-1767-4E32-9B05-86B504693BD5}"/>
          </ac:picMkLst>
        </pc:picChg>
        <pc:picChg chg="add del">
          <ac:chgData name="Angela Shore" userId="1903c40c9bedbe77" providerId="LiveId" clId="{D5C5B944-32ED-4661-B43C-E646B0BFB5D0}" dt="2019-01-20T08:15:12.032" v="1537"/>
          <ac:picMkLst>
            <pc:docMk/>
            <pc:sldMk cId="2299177009" sldId="435"/>
            <ac:picMk id="4104" creationId="{70117290-3CCE-4A3E-8F9E-71D214350116}"/>
          </ac:picMkLst>
        </pc:picChg>
        <pc:picChg chg="add del mod">
          <ac:chgData name="Angela Shore" userId="1903c40c9bedbe77" providerId="LiveId" clId="{D5C5B944-32ED-4661-B43C-E646B0BFB5D0}" dt="2019-01-20T08:18:02.778" v="1586" actId="478"/>
          <ac:picMkLst>
            <pc:docMk/>
            <pc:sldMk cId="2299177009" sldId="435"/>
            <ac:picMk id="4106" creationId="{0F4AFBC6-2DCF-40C9-A5A8-60E66504DFA7}"/>
          </ac:picMkLst>
        </pc:picChg>
        <pc:picChg chg="add mod">
          <ac:chgData name="Angela Shore" userId="1903c40c9bedbe77" providerId="LiveId" clId="{D5C5B944-32ED-4661-B43C-E646B0BFB5D0}" dt="2019-01-20T08:24:13.704" v="1644" actId="164"/>
          <ac:picMkLst>
            <pc:docMk/>
            <pc:sldMk cId="2299177009" sldId="435"/>
            <ac:picMk id="4108" creationId="{F638F880-2EC0-4420-B4F6-3F40C772A2FA}"/>
          </ac:picMkLst>
        </pc:picChg>
        <pc:picChg chg="add mod">
          <ac:chgData name="Angela Shore" userId="1903c40c9bedbe77" providerId="LiveId" clId="{D5C5B944-32ED-4661-B43C-E646B0BFB5D0}" dt="2019-01-20T08:24:13.704" v="1644" actId="164"/>
          <ac:picMkLst>
            <pc:docMk/>
            <pc:sldMk cId="2299177009" sldId="435"/>
            <ac:picMk id="4110" creationId="{304A8145-CE24-4C6B-A118-1A1947DC6848}"/>
          </ac:picMkLst>
        </pc:picChg>
        <pc:picChg chg="add mod">
          <ac:chgData name="Angela Shore" userId="1903c40c9bedbe77" providerId="LiveId" clId="{D5C5B944-32ED-4661-B43C-E646B0BFB5D0}" dt="2019-01-20T08:34:46.708" v="1751" actId="164"/>
          <ac:picMkLst>
            <pc:docMk/>
            <pc:sldMk cId="2299177009" sldId="435"/>
            <ac:picMk id="4112" creationId="{4B707F79-B69B-464F-9CA8-D71040E8F13E}"/>
          </ac:picMkLst>
        </pc:picChg>
        <pc:cxnChg chg="add mod">
          <ac:chgData name="Angela Shore" userId="1903c40c9bedbe77" providerId="LiveId" clId="{D5C5B944-32ED-4661-B43C-E646B0BFB5D0}" dt="2019-01-20T08:34:46.708" v="1751" actId="164"/>
          <ac:cxnSpMkLst>
            <pc:docMk/>
            <pc:sldMk cId="2299177009" sldId="435"/>
            <ac:cxnSpMk id="40" creationId="{B9828C16-A4DF-4B31-9460-2190D0E7D26F}"/>
          </ac:cxnSpMkLst>
        </pc:cxnChg>
      </pc:sldChg>
      <pc:sldChg chg="addSp delSp modSp add modAnim">
        <pc:chgData name="Angela Shore" userId="1903c40c9bedbe77" providerId="LiveId" clId="{D5C5B944-32ED-4661-B43C-E646B0BFB5D0}" dt="2019-01-20T09:50:38.868" v="2710"/>
        <pc:sldMkLst>
          <pc:docMk/>
          <pc:sldMk cId="3823297056" sldId="436"/>
        </pc:sldMkLst>
        <pc:spChg chg="del mod">
          <ac:chgData name="Angela Shore" userId="1903c40c9bedbe77" providerId="LiveId" clId="{D5C5B944-32ED-4661-B43C-E646B0BFB5D0}" dt="2019-01-20T08:53:44.820" v="2063" actId="478"/>
          <ac:spMkLst>
            <pc:docMk/>
            <pc:sldMk cId="3823297056" sldId="436"/>
            <ac:spMk id="2" creationId="{DAB85BD3-BC94-4902-8352-C3352AC43A4F}"/>
          </ac:spMkLst>
        </pc:spChg>
        <pc:spChg chg="del">
          <ac:chgData name="Angela Shore" userId="1903c40c9bedbe77" providerId="LiveId" clId="{D5C5B944-32ED-4661-B43C-E646B0BFB5D0}" dt="2019-01-20T07:05:17.970" v="262" actId="478"/>
          <ac:spMkLst>
            <pc:docMk/>
            <pc:sldMk cId="3823297056" sldId="436"/>
            <ac:spMk id="3" creationId="{2F2F317F-71B3-4A42-8A03-D3DBC16CA638}"/>
          </ac:spMkLst>
        </pc:spChg>
        <pc:spChg chg="del">
          <ac:chgData name="Angela Shore" userId="1903c40c9bedbe77" providerId="LiveId" clId="{D5C5B944-32ED-4661-B43C-E646B0BFB5D0}" dt="2019-01-20T07:05:17.970" v="262" actId="478"/>
          <ac:spMkLst>
            <pc:docMk/>
            <pc:sldMk cId="3823297056" sldId="436"/>
            <ac:spMk id="4" creationId="{C2EF6D69-F2AA-44EB-914A-13BB5FDAEF08}"/>
          </ac:spMkLst>
        </pc:spChg>
        <pc:spChg chg="mod">
          <ac:chgData name="Angela Shore" userId="1903c40c9bedbe77" providerId="LiveId" clId="{D5C5B944-32ED-4661-B43C-E646B0BFB5D0}" dt="2019-01-20T07:36:18.988" v="1045" actId="1076"/>
          <ac:spMkLst>
            <pc:docMk/>
            <pc:sldMk cId="3823297056" sldId="436"/>
            <ac:spMk id="6" creationId="{980116F2-8725-4DC8-A2DC-B090114EB65B}"/>
          </ac:spMkLst>
        </pc:spChg>
        <pc:spChg chg="add mod">
          <ac:chgData name="Angela Shore" userId="1903c40c9bedbe77" providerId="LiveId" clId="{D5C5B944-32ED-4661-B43C-E646B0BFB5D0}" dt="2019-01-20T09:23:19.737" v="2526" actId="6549"/>
          <ac:spMkLst>
            <pc:docMk/>
            <pc:sldMk cId="3823297056" sldId="436"/>
            <ac:spMk id="9" creationId="{FD07E4E6-EBDF-4DC5-8360-5E955B757FD3}"/>
          </ac:spMkLst>
        </pc:spChg>
        <pc:spChg chg="add mod">
          <ac:chgData name="Angela Shore" userId="1903c40c9bedbe77" providerId="LiveId" clId="{D5C5B944-32ED-4661-B43C-E646B0BFB5D0}" dt="2019-01-20T09:10:10.869" v="2277" actId="164"/>
          <ac:spMkLst>
            <pc:docMk/>
            <pc:sldMk cId="3823297056" sldId="436"/>
            <ac:spMk id="10" creationId="{611E9750-B17D-4F03-91F7-6433807D8D12}"/>
          </ac:spMkLst>
        </pc:spChg>
        <pc:spChg chg="add mod">
          <ac:chgData name="Angela Shore" userId="1903c40c9bedbe77" providerId="LiveId" clId="{D5C5B944-32ED-4661-B43C-E646B0BFB5D0}" dt="2019-01-20T08:54:51.976" v="2080" actId="164"/>
          <ac:spMkLst>
            <pc:docMk/>
            <pc:sldMk cId="3823297056" sldId="436"/>
            <ac:spMk id="12" creationId="{5922BC3E-A16E-46CD-8B92-170188116965}"/>
          </ac:spMkLst>
        </pc:spChg>
        <pc:spChg chg="add mod">
          <ac:chgData name="Angela Shore" userId="1903c40c9bedbe77" providerId="LiveId" clId="{D5C5B944-32ED-4661-B43C-E646B0BFB5D0}" dt="2019-01-20T09:24:43.681" v="2580" actId="1076"/>
          <ac:spMkLst>
            <pc:docMk/>
            <pc:sldMk cId="3823297056" sldId="436"/>
            <ac:spMk id="14" creationId="{EA41F605-2585-4468-AC1E-F0E0D4106504}"/>
          </ac:spMkLst>
        </pc:spChg>
        <pc:spChg chg="add mod">
          <ac:chgData name="Angela Shore" userId="1903c40c9bedbe77" providerId="LiveId" clId="{D5C5B944-32ED-4661-B43C-E646B0BFB5D0}" dt="2019-01-20T09:24:48.502" v="2581" actId="1076"/>
          <ac:spMkLst>
            <pc:docMk/>
            <pc:sldMk cId="3823297056" sldId="436"/>
            <ac:spMk id="15" creationId="{E7126AB4-4316-430E-8FE4-421C3A43B0E3}"/>
          </ac:spMkLst>
        </pc:spChg>
        <pc:spChg chg="add mod">
          <ac:chgData name="Angela Shore" userId="1903c40c9bedbe77" providerId="LiveId" clId="{D5C5B944-32ED-4661-B43C-E646B0BFB5D0}" dt="2019-01-20T09:10:47.469" v="2288" actId="404"/>
          <ac:spMkLst>
            <pc:docMk/>
            <pc:sldMk cId="3823297056" sldId="436"/>
            <ac:spMk id="17" creationId="{66647F03-93A9-4F68-8416-38395B963075}"/>
          </ac:spMkLst>
        </pc:spChg>
        <pc:spChg chg="add mod">
          <ac:chgData name="Angela Shore" userId="1903c40c9bedbe77" providerId="LiveId" clId="{D5C5B944-32ED-4661-B43C-E646B0BFB5D0}" dt="2019-01-20T09:10:15.316" v="2278" actId="164"/>
          <ac:spMkLst>
            <pc:docMk/>
            <pc:sldMk cId="3823297056" sldId="436"/>
            <ac:spMk id="18" creationId="{E136367C-D626-4461-81BE-992BC9F5DD1C}"/>
          </ac:spMkLst>
        </pc:spChg>
        <pc:spChg chg="add mod">
          <ac:chgData name="Angela Shore" userId="1903c40c9bedbe77" providerId="LiveId" clId="{D5C5B944-32ED-4661-B43C-E646B0BFB5D0}" dt="2019-01-20T09:10:15.316" v="2278" actId="164"/>
          <ac:spMkLst>
            <pc:docMk/>
            <pc:sldMk cId="3823297056" sldId="436"/>
            <ac:spMk id="19" creationId="{9535B9C7-E220-424D-B532-60B45FCB0483}"/>
          </ac:spMkLst>
        </pc:spChg>
        <pc:spChg chg="add mod">
          <ac:chgData name="Angela Shore" userId="1903c40c9bedbe77" providerId="LiveId" clId="{D5C5B944-32ED-4661-B43C-E646B0BFB5D0}" dt="2019-01-20T09:10:15.316" v="2278" actId="164"/>
          <ac:spMkLst>
            <pc:docMk/>
            <pc:sldMk cId="3823297056" sldId="436"/>
            <ac:spMk id="20" creationId="{644E8614-98F8-4946-80BC-99DEFD808CC2}"/>
          </ac:spMkLst>
        </pc:spChg>
        <pc:spChg chg="add mod">
          <ac:chgData name="Angela Shore" userId="1903c40c9bedbe77" providerId="LiveId" clId="{D5C5B944-32ED-4661-B43C-E646B0BFB5D0}" dt="2019-01-20T09:32:07.899" v="2656" actId="1076"/>
          <ac:spMkLst>
            <pc:docMk/>
            <pc:sldMk cId="3823297056" sldId="436"/>
            <ac:spMk id="23" creationId="{FC5E78A2-6A93-48B0-97C2-8A57DD7A84EB}"/>
          </ac:spMkLst>
        </pc:spChg>
        <pc:spChg chg="add del mod">
          <ac:chgData name="Angela Shore" userId="1903c40c9bedbe77" providerId="LiveId" clId="{D5C5B944-32ED-4661-B43C-E646B0BFB5D0}" dt="2019-01-20T09:13:12.259" v="2375" actId="478"/>
          <ac:spMkLst>
            <pc:docMk/>
            <pc:sldMk cId="3823297056" sldId="436"/>
            <ac:spMk id="24" creationId="{BA718334-CF62-46C0-8EC9-CF4609B35F93}"/>
          </ac:spMkLst>
        </pc:spChg>
        <pc:grpChg chg="add mod">
          <ac:chgData name="Angela Shore" userId="1903c40c9bedbe77" providerId="LiveId" clId="{D5C5B944-32ED-4661-B43C-E646B0BFB5D0}" dt="2019-01-20T09:10:10.869" v="2277" actId="164"/>
          <ac:grpSpMkLst>
            <pc:docMk/>
            <pc:sldMk cId="3823297056" sldId="436"/>
            <ac:grpSpMk id="13" creationId="{391561B6-BAE3-42C6-A6C1-ED0D35D2A5C8}"/>
          </ac:grpSpMkLst>
        </pc:grpChg>
        <pc:grpChg chg="add mod">
          <ac:chgData name="Angela Shore" userId="1903c40c9bedbe77" providerId="LiveId" clId="{D5C5B944-32ED-4661-B43C-E646B0BFB5D0}" dt="2019-01-20T09:31:47.337" v="2649" actId="164"/>
          <ac:grpSpMkLst>
            <pc:docMk/>
            <pc:sldMk cId="3823297056" sldId="436"/>
            <ac:grpSpMk id="21" creationId="{DA3AFF0D-2B73-49D2-BB2A-E40D309C4ECA}"/>
          </ac:grpSpMkLst>
        </pc:grpChg>
        <pc:grpChg chg="add mod">
          <ac:chgData name="Angela Shore" userId="1903c40c9bedbe77" providerId="LiveId" clId="{D5C5B944-32ED-4661-B43C-E646B0BFB5D0}" dt="2019-01-20T09:10:15.316" v="2278" actId="164"/>
          <ac:grpSpMkLst>
            <pc:docMk/>
            <pc:sldMk cId="3823297056" sldId="436"/>
            <ac:grpSpMk id="22" creationId="{9C4D2EDB-E648-4ED8-96B0-56756CA55157}"/>
          </ac:grpSpMkLst>
        </pc:grpChg>
        <pc:grpChg chg="add mod">
          <ac:chgData name="Angela Shore" userId="1903c40c9bedbe77" providerId="LiveId" clId="{D5C5B944-32ED-4661-B43C-E646B0BFB5D0}" dt="2019-01-20T09:32:11.555" v="2657" actId="1076"/>
          <ac:grpSpMkLst>
            <pc:docMk/>
            <pc:sldMk cId="3823297056" sldId="436"/>
            <ac:grpSpMk id="25" creationId="{8F61B930-4D0F-4A78-8140-F0166AFF7DDD}"/>
          </ac:grpSpMkLst>
        </pc:grpChg>
        <pc:grpChg chg="add mod ord">
          <ac:chgData name="Angela Shore" userId="1903c40c9bedbe77" providerId="LiveId" clId="{D5C5B944-32ED-4661-B43C-E646B0BFB5D0}" dt="2019-01-20T09:32:01.024" v="2654" actId="167"/>
          <ac:grpSpMkLst>
            <pc:docMk/>
            <pc:sldMk cId="3823297056" sldId="436"/>
            <ac:grpSpMk id="26" creationId="{22EB552E-0C02-4743-8017-A0BB709239CA}"/>
          </ac:grpSpMkLst>
        </pc:grpChg>
        <pc:picChg chg="add mod">
          <ac:chgData name="Angela Shore" userId="1903c40c9bedbe77" providerId="LiveId" clId="{D5C5B944-32ED-4661-B43C-E646B0BFB5D0}" dt="2019-01-20T09:23:24.182" v="2527" actId="14100"/>
          <ac:picMkLst>
            <pc:docMk/>
            <pc:sldMk cId="3823297056" sldId="436"/>
            <ac:picMk id="8" creationId="{BD798163-2166-418B-869F-A8018BBDE67E}"/>
          </ac:picMkLst>
        </pc:picChg>
        <pc:picChg chg="add mod">
          <ac:chgData name="Angela Shore" userId="1903c40c9bedbe77" providerId="LiveId" clId="{D5C5B944-32ED-4661-B43C-E646B0BFB5D0}" dt="2019-01-20T08:54:51.976" v="2080" actId="164"/>
          <ac:picMkLst>
            <pc:docMk/>
            <pc:sldMk cId="3823297056" sldId="436"/>
            <ac:picMk id="11" creationId="{C748B00C-F75F-49F8-A192-740BAE53D9AC}"/>
          </ac:picMkLst>
        </pc:picChg>
        <pc:picChg chg="add mod ord">
          <ac:chgData name="Angela Shore" userId="1903c40c9bedbe77" providerId="LiveId" clId="{D5C5B944-32ED-4661-B43C-E646B0BFB5D0}" dt="2019-01-20T09:10:15.316" v="2278" actId="164"/>
          <ac:picMkLst>
            <pc:docMk/>
            <pc:sldMk cId="3823297056" sldId="436"/>
            <ac:picMk id="16" creationId="{0373C790-997E-4CD1-AFF4-E1BC80AA03D5}"/>
          </ac:picMkLst>
        </pc:picChg>
        <pc:picChg chg="add mod">
          <ac:chgData name="Angela Shore" userId="1903c40c9bedbe77" providerId="LiveId" clId="{D5C5B944-32ED-4661-B43C-E646B0BFB5D0}" dt="2019-01-20T09:31:47.337" v="2649" actId="164"/>
          <ac:picMkLst>
            <pc:docMk/>
            <pc:sldMk cId="3823297056" sldId="436"/>
            <ac:picMk id="29" creationId="{72F7340C-09E2-41C7-B591-B0438B6ABA1A}"/>
          </ac:picMkLst>
        </pc:picChg>
        <pc:picChg chg="add del mod">
          <ac:chgData name="Angela Shore" userId="1903c40c9bedbe77" providerId="LiveId" clId="{D5C5B944-32ED-4661-B43C-E646B0BFB5D0}" dt="2019-01-20T09:00:02.792" v="2088" actId="478"/>
          <ac:picMkLst>
            <pc:docMk/>
            <pc:sldMk cId="3823297056" sldId="436"/>
            <ac:picMk id="2050" creationId="{11978AF9-9FC0-472C-89BD-209746B0A5C5}"/>
          </ac:picMkLst>
        </pc:picChg>
        <pc:picChg chg="add mod">
          <ac:chgData name="Angela Shore" userId="1903c40c9bedbe77" providerId="LiveId" clId="{D5C5B944-32ED-4661-B43C-E646B0BFB5D0}" dt="2019-01-20T09:24:09.807" v="2529" actId="1076"/>
          <ac:picMkLst>
            <pc:docMk/>
            <pc:sldMk cId="3823297056" sldId="436"/>
            <ac:picMk id="2052" creationId="{2F49F1E2-CB5C-42D1-BCF5-A515F78EB5B0}"/>
          </ac:picMkLst>
        </pc:picChg>
        <pc:picChg chg="add del mod">
          <ac:chgData name="Angela Shore" userId="1903c40c9bedbe77" providerId="LiveId" clId="{D5C5B944-32ED-4661-B43C-E646B0BFB5D0}" dt="2019-01-20T09:17:02.309" v="2400" actId="478"/>
          <ac:picMkLst>
            <pc:docMk/>
            <pc:sldMk cId="3823297056" sldId="436"/>
            <ac:picMk id="2054" creationId="{1EF0BBED-B3A4-4AB6-A87C-C5F4883B2A81}"/>
          </ac:picMkLst>
        </pc:picChg>
      </pc:sldChg>
      <pc:sldChg chg="addSp delSp modSp add modAnim">
        <pc:chgData name="Angela Shore" userId="1903c40c9bedbe77" providerId="LiveId" clId="{D5C5B944-32ED-4661-B43C-E646B0BFB5D0}" dt="2019-01-20T09:50:09.183" v="2705"/>
        <pc:sldMkLst>
          <pc:docMk/>
          <pc:sldMk cId="1751300488" sldId="437"/>
        </pc:sldMkLst>
        <pc:spChg chg="del">
          <ac:chgData name="Angela Shore" userId="1903c40c9bedbe77" providerId="LiveId" clId="{D5C5B944-32ED-4661-B43C-E646B0BFB5D0}" dt="2019-01-20T07:04:59.338" v="257" actId="478"/>
          <ac:spMkLst>
            <pc:docMk/>
            <pc:sldMk cId="1751300488" sldId="437"/>
            <ac:spMk id="2" creationId="{DAB85BD3-BC94-4902-8352-C3352AC43A4F}"/>
          </ac:spMkLst>
        </pc:spChg>
        <pc:spChg chg="del">
          <ac:chgData name="Angela Shore" userId="1903c40c9bedbe77" providerId="LiveId" clId="{D5C5B944-32ED-4661-B43C-E646B0BFB5D0}" dt="2019-01-20T07:05:00.731" v="258" actId="478"/>
          <ac:spMkLst>
            <pc:docMk/>
            <pc:sldMk cId="1751300488" sldId="437"/>
            <ac:spMk id="3" creationId="{2F2F317F-71B3-4A42-8A03-D3DBC16CA638}"/>
          </ac:spMkLst>
        </pc:spChg>
        <pc:spChg chg="del">
          <ac:chgData name="Angela Shore" userId="1903c40c9bedbe77" providerId="LiveId" clId="{D5C5B944-32ED-4661-B43C-E646B0BFB5D0}" dt="2019-01-20T07:05:02.506" v="259" actId="478"/>
          <ac:spMkLst>
            <pc:docMk/>
            <pc:sldMk cId="1751300488" sldId="437"/>
            <ac:spMk id="4" creationId="{C2EF6D69-F2AA-44EB-914A-13BB5FDAEF08}"/>
          </ac:spMkLst>
        </pc:spChg>
        <pc:spChg chg="mod">
          <ac:chgData name="Angela Shore" userId="1903c40c9bedbe77" providerId="LiveId" clId="{D5C5B944-32ED-4661-B43C-E646B0BFB5D0}" dt="2019-01-20T07:35:53.308" v="1026" actId="1076"/>
          <ac:spMkLst>
            <pc:docMk/>
            <pc:sldMk cId="1751300488" sldId="437"/>
            <ac:spMk id="6" creationId="{980116F2-8725-4DC8-A2DC-B090114EB65B}"/>
          </ac:spMkLst>
        </pc:spChg>
        <pc:spChg chg="add del mod">
          <ac:chgData name="Angela Shore" userId="1903c40c9bedbe77" providerId="LiveId" clId="{D5C5B944-32ED-4661-B43C-E646B0BFB5D0}" dt="2019-01-20T08:37:45.733" v="1853" actId="478"/>
          <ac:spMkLst>
            <pc:docMk/>
            <pc:sldMk cId="1751300488" sldId="437"/>
            <ac:spMk id="8" creationId="{9C369C58-9CFB-401B-8BCF-347361169389}"/>
          </ac:spMkLst>
        </pc:spChg>
        <pc:spChg chg="add mod">
          <ac:chgData name="Angela Shore" userId="1903c40c9bedbe77" providerId="LiveId" clId="{D5C5B944-32ED-4661-B43C-E646B0BFB5D0}" dt="2019-01-20T07:36:08.685" v="1044" actId="20577"/>
          <ac:spMkLst>
            <pc:docMk/>
            <pc:sldMk cId="1751300488" sldId="437"/>
            <ac:spMk id="12" creationId="{A430A606-C933-4139-A33D-AD6E6DE3F229}"/>
          </ac:spMkLst>
        </pc:spChg>
        <pc:spChg chg="add mod">
          <ac:chgData name="Angela Shore" userId="1903c40c9bedbe77" providerId="LiveId" clId="{D5C5B944-32ED-4661-B43C-E646B0BFB5D0}" dt="2019-01-20T08:52:09.292" v="2055" actId="208"/>
          <ac:spMkLst>
            <pc:docMk/>
            <pc:sldMk cId="1751300488" sldId="437"/>
            <ac:spMk id="14" creationId="{B89571E3-CD03-4EDC-B1AE-C7DAADA95067}"/>
          </ac:spMkLst>
        </pc:spChg>
        <pc:spChg chg="add mod">
          <ac:chgData name="Angela Shore" userId="1903c40c9bedbe77" providerId="LiveId" clId="{D5C5B944-32ED-4661-B43C-E646B0BFB5D0}" dt="2019-01-20T08:53:25.139" v="2062" actId="207"/>
          <ac:spMkLst>
            <pc:docMk/>
            <pc:sldMk cId="1751300488" sldId="437"/>
            <ac:spMk id="16" creationId="{1DF13C01-969D-4A68-9570-29952F8B238D}"/>
          </ac:spMkLst>
        </pc:spChg>
        <pc:spChg chg="add del mod">
          <ac:chgData name="Angela Shore" userId="1903c40c9bedbe77" providerId="LiveId" clId="{D5C5B944-32ED-4661-B43C-E646B0BFB5D0}" dt="2019-01-20T08:51:02.431" v="2022" actId="478"/>
          <ac:spMkLst>
            <pc:docMk/>
            <pc:sldMk cId="1751300488" sldId="437"/>
            <ac:spMk id="25" creationId="{9F2923B4-AD40-4547-8E08-2E1FB406ECB8}"/>
          </ac:spMkLst>
        </pc:spChg>
        <pc:spChg chg="add mod">
          <ac:chgData name="Angela Shore" userId="1903c40c9bedbe77" providerId="LiveId" clId="{D5C5B944-32ED-4661-B43C-E646B0BFB5D0}" dt="2019-01-20T08:51:55.285" v="2052" actId="164"/>
          <ac:spMkLst>
            <pc:docMk/>
            <pc:sldMk cId="1751300488" sldId="437"/>
            <ac:spMk id="27" creationId="{48D29297-BD2C-4DA0-BB69-AFC86DAAE747}"/>
          </ac:spMkLst>
        </pc:spChg>
        <pc:spChg chg="add mod">
          <ac:chgData name="Angela Shore" userId="1903c40c9bedbe77" providerId="LiveId" clId="{D5C5B944-32ED-4661-B43C-E646B0BFB5D0}" dt="2019-01-20T08:51:55.285" v="2052" actId="164"/>
          <ac:spMkLst>
            <pc:docMk/>
            <pc:sldMk cId="1751300488" sldId="437"/>
            <ac:spMk id="28" creationId="{EDD94754-9A80-4E04-BFC5-6703A6D04242}"/>
          </ac:spMkLst>
        </pc:spChg>
        <pc:grpChg chg="add mod">
          <ac:chgData name="Angela Shore" userId="1903c40c9bedbe77" providerId="LiveId" clId="{D5C5B944-32ED-4661-B43C-E646B0BFB5D0}" dt="2019-01-20T08:52:46.170" v="2058" actId="164"/>
          <ac:grpSpMkLst>
            <pc:docMk/>
            <pc:sldMk cId="1751300488" sldId="437"/>
            <ac:grpSpMk id="15" creationId="{B6766042-DF5C-48EB-8263-A8FB7D2F10AE}"/>
          </ac:grpSpMkLst>
        </pc:grpChg>
        <pc:grpChg chg="add mod">
          <ac:chgData name="Angela Shore" userId="1903c40c9bedbe77" providerId="LiveId" clId="{D5C5B944-32ED-4661-B43C-E646B0BFB5D0}" dt="2019-01-20T08:49:08.418" v="2012" actId="164"/>
          <ac:grpSpMkLst>
            <pc:docMk/>
            <pc:sldMk cId="1751300488" sldId="437"/>
            <ac:grpSpMk id="17" creationId="{55A724F6-0954-4964-A320-73B9DBA32798}"/>
          </ac:grpSpMkLst>
        </pc:grpChg>
        <pc:grpChg chg="add mod">
          <ac:chgData name="Angela Shore" userId="1903c40c9bedbe77" providerId="LiveId" clId="{D5C5B944-32ED-4661-B43C-E646B0BFB5D0}" dt="2019-01-20T08:49:18.456" v="2014" actId="164"/>
          <ac:grpSpMkLst>
            <pc:docMk/>
            <pc:sldMk cId="1751300488" sldId="437"/>
            <ac:grpSpMk id="20" creationId="{7EB89E1D-8705-4663-82DD-4A5B075637F7}"/>
          </ac:grpSpMkLst>
        </pc:grpChg>
        <pc:grpChg chg="add mod">
          <ac:chgData name="Angela Shore" userId="1903c40c9bedbe77" providerId="LiveId" clId="{D5C5B944-32ED-4661-B43C-E646B0BFB5D0}" dt="2019-01-20T09:30:05.853" v="2641" actId="1076"/>
          <ac:grpSpMkLst>
            <pc:docMk/>
            <pc:sldMk cId="1751300488" sldId="437"/>
            <ac:grpSpMk id="23" creationId="{93EBCE14-DE5B-4578-ADBA-86E884E61769}"/>
          </ac:grpSpMkLst>
        </pc:grpChg>
        <pc:grpChg chg="add mod">
          <ac:chgData name="Angela Shore" userId="1903c40c9bedbe77" providerId="LiveId" clId="{D5C5B944-32ED-4661-B43C-E646B0BFB5D0}" dt="2019-01-20T09:30:11.705" v="2643" actId="1076"/>
          <ac:grpSpMkLst>
            <pc:docMk/>
            <pc:sldMk cId="1751300488" sldId="437"/>
            <ac:grpSpMk id="24" creationId="{241ABBB9-85CA-4E4D-A162-B07064EC5CD8}"/>
          </ac:grpSpMkLst>
        </pc:grpChg>
        <pc:grpChg chg="add mod">
          <ac:chgData name="Angela Shore" userId="1903c40c9bedbe77" providerId="LiveId" clId="{D5C5B944-32ED-4661-B43C-E646B0BFB5D0}" dt="2019-01-20T08:52:46.170" v="2058" actId="164"/>
          <ac:grpSpMkLst>
            <pc:docMk/>
            <pc:sldMk cId="1751300488" sldId="437"/>
            <ac:grpSpMk id="29" creationId="{D4C1BF93-A4EC-48A4-9AFA-DBE7179CFED4}"/>
          </ac:grpSpMkLst>
        </pc:grpChg>
        <pc:grpChg chg="add mod">
          <ac:chgData name="Angela Shore" userId="1903c40c9bedbe77" providerId="LiveId" clId="{D5C5B944-32ED-4661-B43C-E646B0BFB5D0}" dt="2019-01-20T09:30:08.397" v="2642" actId="1076"/>
          <ac:grpSpMkLst>
            <pc:docMk/>
            <pc:sldMk cId="1751300488" sldId="437"/>
            <ac:grpSpMk id="30" creationId="{20034501-5D37-4DE6-B324-01677B875924}"/>
          </ac:grpSpMkLst>
        </pc:grpChg>
        <pc:picChg chg="add del mod">
          <ac:chgData name="Angela Shore" userId="1903c40c9bedbe77" providerId="LiveId" clId="{D5C5B944-32ED-4661-B43C-E646B0BFB5D0}" dt="2019-01-20T07:15:15.990" v="716" actId="478"/>
          <ac:picMkLst>
            <pc:docMk/>
            <pc:sldMk cId="1751300488" sldId="437"/>
            <ac:picMk id="9" creationId="{3EF04B67-1AFA-4F5B-AAFD-1494C0242CB0}"/>
          </ac:picMkLst>
        </pc:picChg>
        <pc:picChg chg="add">
          <ac:chgData name="Angela Shore" userId="1903c40c9bedbe77" providerId="LiveId" clId="{D5C5B944-32ED-4661-B43C-E646B0BFB5D0}" dt="2019-01-20T07:15:13.408" v="715"/>
          <ac:picMkLst>
            <pc:docMk/>
            <pc:sldMk cId="1751300488" sldId="437"/>
            <ac:picMk id="10" creationId="{4B82392E-656D-438B-B432-C619C4E827DA}"/>
          </ac:picMkLst>
        </pc:picChg>
        <pc:picChg chg="add mod ord">
          <ac:chgData name="Angela Shore" userId="1903c40c9bedbe77" providerId="LiveId" clId="{D5C5B944-32ED-4661-B43C-E646B0BFB5D0}" dt="2019-01-20T08:40:07.176" v="1925" actId="164"/>
          <ac:picMkLst>
            <pc:docMk/>
            <pc:sldMk cId="1751300488" sldId="437"/>
            <ac:picMk id="11" creationId="{C583AC59-F83A-4ABB-AE18-B261CA06D70B}"/>
          </ac:picMkLst>
        </pc:picChg>
        <pc:picChg chg="add mod">
          <ac:chgData name="Angela Shore" userId="1903c40c9bedbe77" providerId="LiveId" clId="{D5C5B944-32ED-4661-B43C-E646B0BFB5D0}" dt="2019-01-20T08:52:09.292" v="2055" actId="208"/>
          <ac:picMkLst>
            <pc:docMk/>
            <pc:sldMk cId="1751300488" sldId="437"/>
            <ac:picMk id="13" creationId="{7C567C33-6C9A-434D-B528-1346D2DF8861}"/>
          </ac:picMkLst>
        </pc:picChg>
        <pc:picChg chg="add mod ord">
          <ac:chgData name="Angela Shore" userId="1903c40c9bedbe77" providerId="LiveId" clId="{D5C5B944-32ED-4661-B43C-E646B0BFB5D0}" dt="2019-01-20T08:42:27.281" v="1961" actId="164"/>
          <ac:picMkLst>
            <pc:docMk/>
            <pc:sldMk cId="1751300488" sldId="437"/>
            <ac:picMk id="18" creationId="{E1BF6E94-21B0-4A9B-93DD-9EF229D6B8AB}"/>
          </ac:picMkLst>
        </pc:picChg>
        <pc:picChg chg="add mod">
          <ac:chgData name="Angela Shore" userId="1903c40c9bedbe77" providerId="LiveId" clId="{D5C5B944-32ED-4661-B43C-E646B0BFB5D0}" dt="2019-01-20T08:42:27.281" v="1961" actId="164"/>
          <ac:picMkLst>
            <pc:docMk/>
            <pc:sldMk cId="1751300488" sldId="437"/>
            <ac:picMk id="19" creationId="{357AD306-A8AC-44E6-8841-FA05691D01B7}"/>
          </ac:picMkLst>
        </pc:picChg>
        <pc:picChg chg="add mod">
          <ac:chgData name="Angela Shore" userId="1903c40c9bedbe77" providerId="LiveId" clId="{D5C5B944-32ED-4661-B43C-E646B0BFB5D0}" dt="2019-01-20T08:49:18.456" v="2014" actId="164"/>
          <ac:picMkLst>
            <pc:docMk/>
            <pc:sldMk cId="1751300488" sldId="437"/>
            <ac:picMk id="21" creationId="{BE3F4E02-4A77-43D8-B409-03E8FCBB1D20}"/>
          </ac:picMkLst>
        </pc:picChg>
        <pc:picChg chg="add mod">
          <ac:chgData name="Angela Shore" userId="1903c40c9bedbe77" providerId="LiveId" clId="{D5C5B944-32ED-4661-B43C-E646B0BFB5D0}" dt="2019-01-20T08:49:08.418" v="2012" actId="164"/>
          <ac:picMkLst>
            <pc:docMk/>
            <pc:sldMk cId="1751300488" sldId="437"/>
            <ac:picMk id="22" creationId="{71E8228D-692D-4225-96AB-BCF6F3864AB8}"/>
          </ac:picMkLst>
        </pc:picChg>
        <pc:picChg chg="add mod">
          <ac:chgData name="Angela Shore" userId="1903c40c9bedbe77" providerId="LiveId" clId="{D5C5B944-32ED-4661-B43C-E646B0BFB5D0}" dt="2019-01-20T08:51:55.285" v="2052" actId="164"/>
          <ac:picMkLst>
            <pc:docMk/>
            <pc:sldMk cId="1751300488" sldId="437"/>
            <ac:picMk id="26" creationId="{580225D5-57FA-49BA-B325-129FBD434623}"/>
          </ac:picMkLst>
        </pc:picChg>
        <pc:picChg chg="add mod">
          <ac:chgData name="Angela Shore" userId="1903c40c9bedbe77" providerId="LiveId" clId="{D5C5B944-32ED-4661-B43C-E646B0BFB5D0}" dt="2019-01-20T08:52:46.170" v="2058" actId="164"/>
          <ac:picMkLst>
            <pc:docMk/>
            <pc:sldMk cId="1751300488" sldId="437"/>
            <ac:picMk id="3074" creationId="{160A4054-300B-493D-9EDA-F032E7705E52}"/>
          </ac:picMkLst>
        </pc:picChg>
      </pc:sldChg>
      <pc:sldChg chg="del">
        <pc:chgData name="Angela Shore" userId="1903c40c9bedbe77" providerId="LiveId" clId="{D5C5B944-32ED-4661-B43C-E646B0BFB5D0}" dt="2019-01-20T07:00:40.150" v="59" actId="2696"/>
        <pc:sldMkLst>
          <pc:docMk/>
          <pc:sldMk cId="2136430787" sldId="437"/>
        </pc:sldMkLst>
      </pc:sldChg>
      <pc:sldChg chg="addSp delSp modSp add ord">
        <pc:chgData name="Angela Shore" userId="1903c40c9bedbe77" providerId="LiveId" clId="{D5C5B944-32ED-4661-B43C-E646B0BFB5D0}" dt="2019-01-20T09:21:22.155" v="2507" actId="20577"/>
        <pc:sldMkLst>
          <pc:docMk/>
          <pc:sldMk cId="184169279" sldId="438"/>
        </pc:sldMkLst>
        <pc:spChg chg="add mod">
          <ac:chgData name="Angela Shore" userId="1903c40c9bedbe77" providerId="LiveId" clId="{D5C5B944-32ED-4661-B43C-E646B0BFB5D0}" dt="2019-01-20T09:21:22.155" v="2507" actId="20577"/>
          <ac:spMkLst>
            <pc:docMk/>
            <pc:sldMk cId="184169279" sldId="438"/>
            <ac:spMk id="4" creationId="{09CC3E7B-39B6-4EA3-B03A-CF3E2F6E7177}"/>
          </ac:spMkLst>
        </pc:spChg>
        <pc:spChg chg="del">
          <ac:chgData name="Angela Shore" userId="1903c40c9bedbe77" providerId="LiveId" clId="{D5C5B944-32ED-4661-B43C-E646B0BFB5D0}" dt="2019-01-20T07:08:20.257" v="405" actId="478"/>
          <ac:spMkLst>
            <pc:docMk/>
            <pc:sldMk cId="184169279" sldId="438"/>
            <ac:spMk id="8" creationId="{00000000-0000-0000-0000-000000000000}"/>
          </ac:spMkLst>
        </pc:spChg>
        <pc:spChg chg="mod">
          <ac:chgData name="Angela Shore" userId="1903c40c9bedbe77" providerId="LiveId" clId="{D5C5B944-32ED-4661-B43C-E646B0BFB5D0}" dt="2019-01-20T07:07:01.598" v="346" actId="20577"/>
          <ac:spMkLst>
            <pc:docMk/>
            <pc:sldMk cId="184169279" sldId="438"/>
            <ac:spMk id="9" creationId="{00000000-0000-0000-0000-000000000000}"/>
          </ac:spMkLst>
        </pc:spChg>
        <pc:spChg chg="mod">
          <ac:chgData name="Angela Shore" userId="1903c40c9bedbe77" providerId="LiveId" clId="{D5C5B944-32ED-4661-B43C-E646B0BFB5D0}" dt="2019-01-20T07:06:46.598" v="333" actId="20577"/>
          <ac:spMkLst>
            <pc:docMk/>
            <pc:sldMk cId="184169279" sldId="438"/>
            <ac:spMk id="11" creationId="{00000000-0000-0000-0000-000000000000}"/>
          </ac:spMkLst>
        </pc:spChg>
        <pc:grpChg chg="add del mod">
          <ac:chgData name="Angela Shore" userId="1903c40c9bedbe77" providerId="LiveId" clId="{D5C5B944-32ED-4661-B43C-E646B0BFB5D0}" dt="2019-01-20T07:21:17.404" v="768" actId="478"/>
          <ac:grpSpMkLst>
            <pc:docMk/>
            <pc:sldMk cId="184169279" sldId="438"/>
            <ac:grpSpMk id="14" creationId="{C2CA86AA-DAE0-4369-9322-1FF84F47D124}"/>
          </ac:grpSpMkLst>
        </pc:grpChg>
        <pc:picChg chg="add">
          <ac:chgData name="Angela Shore" userId="1903c40c9bedbe77" providerId="LiveId" clId="{D5C5B944-32ED-4661-B43C-E646B0BFB5D0}" dt="2019-01-20T07:22:37.749" v="786"/>
          <ac:picMkLst>
            <pc:docMk/>
            <pc:sldMk cId="184169279" sldId="438"/>
            <ac:picMk id="20" creationId="{16072BBC-CC68-44B6-8DAA-2DFD1CA113F3}"/>
          </ac:picMkLst>
        </pc:picChg>
      </pc:sldChg>
      <pc:sldChg chg="addSp delSp modSp add modAnim">
        <pc:chgData name="Angela Shore" userId="1903c40c9bedbe77" providerId="LiveId" clId="{D5C5B944-32ED-4661-B43C-E646B0BFB5D0}" dt="2019-01-20T09:48:04.673" v="2689" actId="14100"/>
        <pc:sldMkLst>
          <pc:docMk/>
          <pc:sldMk cId="2854944739" sldId="439"/>
        </pc:sldMkLst>
        <pc:spChg chg="del mod">
          <ac:chgData name="Angela Shore" userId="1903c40c9bedbe77" providerId="LiveId" clId="{D5C5B944-32ED-4661-B43C-E646B0BFB5D0}" dt="2019-01-20T07:43:25.327" v="1124" actId="478"/>
          <ac:spMkLst>
            <pc:docMk/>
            <pc:sldMk cId="2854944739" sldId="439"/>
            <ac:spMk id="2" creationId="{DAB85BD3-BC94-4902-8352-C3352AC43A4F}"/>
          </ac:spMkLst>
        </pc:spChg>
        <pc:spChg chg="mod">
          <ac:chgData name="Angela Shore" userId="1903c40c9bedbe77" providerId="LiveId" clId="{D5C5B944-32ED-4661-B43C-E646B0BFB5D0}" dt="2019-01-20T07:34:18.828" v="993" actId="1076"/>
          <ac:spMkLst>
            <pc:docMk/>
            <pc:sldMk cId="2854944739" sldId="439"/>
            <ac:spMk id="6" creationId="{980116F2-8725-4DC8-A2DC-B090114EB65B}"/>
          </ac:spMkLst>
        </pc:spChg>
        <pc:spChg chg="add mod">
          <ac:chgData name="Angela Shore" userId="1903c40c9bedbe77" providerId="LiveId" clId="{D5C5B944-32ED-4661-B43C-E646B0BFB5D0}" dt="2019-01-20T09:22:48.184" v="2518" actId="20577"/>
          <ac:spMkLst>
            <pc:docMk/>
            <pc:sldMk cId="2854944739" sldId="439"/>
            <ac:spMk id="14" creationId="{46B9C112-73BC-4BB9-9E53-B233CE666C03}"/>
          </ac:spMkLst>
        </pc:spChg>
        <pc:spChg chg="add mod">
          <ac:chgData name="Angela Shore" userId="1903c40c9bedbe77" providerId="LiveId" clId="{D5C5B944-32ED-4661-B43C-E646B0BFB5D0}" dt="2019-01-20T08:01:38.748" v="1340" actId="164"/>
          <ac:spMkLst>
            <pc:docMk/>
            <pc:sldMk cId="2854944739" sldId="439"/>
            <ac:spMk id="22" creationId="{68F9B071-7062-43B2-94FC-E2AF81B93C5F}"/>
          </ac:spMkLst>
        </pc:spChg>
        <pc:spChg chg="add mod">
          <ac:chgData name="Angela Shore" userId="1903c40c9bedbe77" providerId="LiveId" clId="{D5C5B944-32ED-4661-B43C-E646B0BFB5D0}" dt="2019-01-20T08:08:00.303" v="1389" actId="20577"/>
          <ac:spMkLst>
            <pc:docMk/>
            <pc:sldMk cId="2854944739" sldId="439"/>
            <ac:spMk id="31" creationId="{CCC68DAC-9845-4524-8C57-89F9F507ABDD}"/>
          </ac:spMkLst>
        </pc:spChg>
        <pc:spChg chg="add mod ord">
          <ac:chgData name="Angela Shore" userId="1903c40c9bedbe77" providerId="LiveId" clId="{D5C5B944-32ED-4661-B43C-E646B0BFB5D0}" dt="2019-01-20T08:08:03.049" v="1391" actId="20577"/>
          <ac:spMkLst>
            <pc:docMk/>
            <pc:sldMk cId="2854944739" sldId="439"/>
            <ac:spMk id="32" creationId="{792734CB-E133-44EF-ADE5-7C97C7216CEE}"/>
          </ac:spMkLst>
        </pc:spChg>
        <pc:spChg chg="add del mod">
          <ac:chgData name="Angela Shore" userId="1903c40c9bedbe77" providerId="LiveId" clId="{D5C5B944-32ED-4661-B43C-E646B0BFB5D0}" dt="2019-01-20T07:58:14.728" v="1283" actId="478"/>
          <ac:spMkLst>
            <pc:docMk/>
            <pc:sldMk cId="2854944739" sldId="439"/>
            <ac:spMk id="33" creationId="{336EF32C-1509-4B88-B4CF-096E94E7A2B3}"/>
          </ac:spMkLst>
        </pc:spChg>
        <pc:spChg chg="add mod">
          <ac:chgData name="Angela Shore" userId="1903c40c9bedbe77" providerId="LiveId" clId="{D5C5B944-32ED-4661-B43C-E646B0BFB5D0}" dt="2019-01-20T07:59:20.802" v="1299" actId="115"/>
          <ac:spMkLst>
            <pc:docMk/>
            <pc:sldMk cId="2854944739" sldId="439"/>
            <ac:spMk id="34" creationId="{584815B0-DC87-47B9-8B7F-08EACBB168F4}"/>
          </ac:spMkLst>
        </pc:spChg>
        <pc:spChg chg="add mod">
          <ac:chgData name="Angela Shore" userId="1903c40c9bedbe77" providerId="LiveId" clId="{D5C5B944-32ED-4661-B43C-E646B0BFB5D0}" dt="2019-01-20T08:07:57.265" v="1387" actId="20577"/>
          <ac:spMkLst>
            <pc:docMk/>
            <pc:sldMk cId="2854944739" sldId="439"/>
            <ac:spMk id="38" creationId="{D1E8F7FE-B2FA-4E71-9A15-287F41EC1095}"/>
          </ac:spMkLst>
        </pc:spChg>
        <pc:spChg chg="add mod">
          <ac:chgData name="Angela Shore" userId="1903c40c9bedbe77" providerId="LiveId" clId="{D5C5B944-32ED-4661-B43C-E646B0BFB5D0}" dt="2019-01-20T08:02:01.905" v="1352" actId="14100"/>
          <ac:spMkLst>
            <pc:docMk/>
            <pc:sldMk cId="2854944739" sldId="439"/>
            <ac:spMk id="41" creationId="{550C97D8-3D6F-470F-9115-A4255172E8EC}"/>
          </ac:spMkLst>
        </pc:spChg>
        <pc:spChg chg="add mod">
          <ac:chgData name="Angela Shore" userId="1903c40c9bedbe77" providerId="LiveId" clId="{D5C5B944-32ED-4661-B43C-E646B0BFB5D0}" dt="2019-01-20T07:59:48.660" v="1302" actId="164"/>
          <ac:spMkLst>
            <pc:docMk/>
            <pc:sldMk cId="2854944739" sldId="439"/>
            <ac:spMk id="42" creationId="{9172428D-B3BB-4236-B584-14678E0A5BA7}"/>
          </ac:spMkLst>
        </pc:spChg>
        <pc:spChg chg="add mod">
          <ac:chgData name="Angela Shore" userId="1903c40c9bedbe77" providerId="LiveId" clId="{D5C5B944-32ED-4661-B43C-E646B0BFB5D0}" dt="2019-01-20T07:59:32.099" v="1300" actId="164"/>
          <ac:spMkLst>
            <pc:docMk/>
            <pc:sldMk cId="2854944739" sldId="439"/>
            <ac:spMk id="43" creationId="{5577D6FF-01B0-4C88-847C-E971F72CCA38}"/>
          </ac:spMkLst>
        </pc:spChg>
        <pc:spChg chg="add mod topLvl">
          <ac:chgData name="Angela Shore" userId="1903c40c9bedbe77" providerId="LiveId" clId="{D5C5B944-32ED-4661-B43C-E646B0BFB5D0}" dt="2019-01-20T08:04:44.948" v="1364" actId="164"/>
          <ac:spMkLst>
            <pc:docMk/>
            <pc:sldMk cId="2854944739" sldId="439"/>
            <ac:spMk id="44" creationId="{35455DB1-435F-45E7-8BCF-DBB81B68C366}"/>
          </ac:spMkLst>
        </pc:spChg>
        <pc:spChg chg="add mod">
          <ac:chgData name="Angela Shore" userId="1903c40c9bedbe77" providerId="LiveId" clId="{D5C5B944-32ED-4661-B43C-E646B0BFB5D0}" dt="2019-01-20T07:59:32.099" v="1300" actId="164"/>
          <ac:spMkLst>
            <pc:docMk/>
            <pc:sldMk cId="2854944739" sldId="439"/>
            <ac:spMk id="45" creationId="{DC4459F2-6DAA-46AB-BB29-AC13C13FEC23}"/>
          </ac:spMkLst>
        </pc:spChg>
        <pc:spChg chg="add del mod">
          <ac:chgData name="Angela Shore" userId="1903c40c9bedbe77" providerId="LiveId" clId="{D5C5B944-32ED-4661-B43C-E646B0BFB5D0}" dt="2019-01-20T08:00:56.727" v="1332" actId="478"/>
          <ac:spMkLst>
            <pc:docMk/>
            <pc:sldMk cId="2854944739" sldId="439"/>
            <ac:spMk id="49" creationId="{25F5D662-7D4C-4660-A6EB-57513BC30E97}"/>
          </ac:spMkLst>
        </pc:spChg>
        <pc:grpChg chg="add mod">
          <ac:chgData name="Angela Shore" userId="1903c40c9bedbe77" providerId="LiveId" clId="{D5C5B944-32ED-4661-B43C-E646B0BFB5D0}" dt="2019-01-20T08:01:38.748" v="1340" actId="164"/>
          <ac:grpSpMkLst>
            <pc:docMk/>
            <pc:sldMk cId="2854944739" sldId="439"/>
            <ac:grpSpMk id="21" creationId="{73A25F83-C72C-4375-875A-531FA5EC61F9}"/>
          </ac:grpSpMkLst>
        </pc:grpChg>
        <pc:grpChg chg="add mod">
          <ac:chgData name="Angela Shore" userId="1903c40c9bedbe77" providerId="LiveId" clId="{D5C5B944-32ED-4661-B43C-E646B0BFB5D0}" dt="2019-01-20T07:59:32.099" v="1300" actId="164"/>
          <ac:grpSpMkLst>
            <pc:docMk/>
            <pc:sldMk cId="2854944739" sldId="439"/>
            <ac:grpSpMk id="35" creationId="{D4CE0802-233F-4AAE-9257-47390B0BA57F}"/>
          </ac:grpSpMkLst>
        </pc:grpChg>
        <pc:grpChg chg="add mod topLvl">
          <ac:chgData name="Angela Shore" userId="1903c40c9bedbe77" providerId="LiveId" clId="{D5C5B944-32ED-4661-B43C-E646B0BFB5D0}" dt="2019-01-20T08:04:44.948" v="1364" actId="164"/>
          <ac:grpSpMkLst>
            <pc:docMk/>
            <pc:sldMk cId="2854944739" sldId="439"/>
            <ac:grpSpMk id="36" creationId="{35702A39-76A0-444D-81CD-10F44A138112}"/>
          </ac:grpSpMkLst>
        </pc:grpChg>
        <pc:grpChg chg="add del mod topLvl">
          <ac:chgData name="Angela Shore" userId="1903c40c9bedbe77" providerId="LiveId" clId="{D5C5B944-32ED-4661-B43C-E646B0BFB5D0}" dt="2019-01-20T08:04:16.503" v="1360" actId="165"/>
          <ac:grpSpMkLst>
            <pc:docMk/>
            <pc:sldMk cId="2854944739" sldId="439"/>
            <ac:grpSpMk id="37" creationId="{EE491D98-956D-446C-AF6C-069988397790}"/>
          </ac:grpSpMkLst>
        </pc:grpChg>
        <pc:grpChg chg="add mod">
          <ac:chgData name="Angela Shore" userId="1903c40c9bedbe77" providerId="LiveId" clId="{D5C5B944-32ED-4661-B43C-E646B0BFB5D0}" dt="2019-01-20T08:04:20.243" v="1361" actId="164"/>
          <ac:grpSpMkLst>
            <pc:docMk/>
            <pc:sldMk cId="2854944739" sldId="439"/>
            <ac:grpSpMk id="46" creationId="{AF1234B6-D01E-47E5-B222-756EA099A3C1}"/>
          </ac:grpSpMkLst>
        </pc:grpChg>
        <pc:grpChg chg="add del mod">
          <ac:chgData name="Angela Shore" userId="1903c40c9bedbe77" providerId="LiveId" clId="{D5C5B944-32ED-4661-B43C-E646B0BFB5D0}" dt="2019-01-20T08:04:10.904" v="1359" actId="165"/>
          <ac:grpSpMkLst>
            <pc:docMk/>
            <pc:sldMk cId="2854944739" sldId="439"/>
            <ac:grpSpMk id="47" creationId="{1CFC2BB3-FAB4-4BDB-8E6E-A82D328907A1}"/>
          </ac:grpSpMkLst>
        </pc:grpChg>
        <pc:grpChg chg="add mod">
          <ac:chgData name="Angela Shore" userId="1903c40c9bedbe77" providerId="LiveId" clId="{D5C5B944-32ED-4661-B43C-E646B0BFB5D0}" dt="2019-01-20T07:59:48.660" v="1302" actId="164"/>
          <ac:grpSpMkLst>
            <pc:docMk/>
            <pc:sldMk cId="2854944739" sldId="439"/>
            <ac:grpSpMk id="48" creationId="{4CF5CD65-A6F3-48B9-8A3C-661E5B8CFDBA}"/>
          </ac:grpSpMkLst>
        </pc:grpChg>
        <pc:grpChg chg="add mod">
          <ac:chgData name="Angela Shore" userId="1903c40c9bedbe77" providerId="LiveId" clId="{D5C5B944-32ED-4661-B43C-E646B0BFB5D0}" dt="2019-01-20T08:01:40.818" v="1348" actId="1035"/>
          <ac:grpSpMkLst>
            <pc:docMk/>
            <pc:sldMk cId="2854944739" sldId="439"/>
            <ac:grpSpMk id="52" creationId="{B00F0634-6F3B-43DA-8A8F-CBCF3F8CB70A}"/>
          </ac:grpSpMkLst>
        </pc:grpChg>
        <pc:grpChg chg="add del mod ord">
          <ac:chgData name="Angela Shore" userId="1903c40c9bedbe77" providerId="LiveId" clId="{D5C5B944-32ED-4661-B43C-E646B0BFB5D0}" dt="2019-01-20T08:06:03.275" v="1376" actId="165"/>
          <ac:grpSpMkLst>
            <pc:docMk/>
            <pc:sldMk cId="2854944739" sldId="439"/>
            <ac:grpSpMk id="53" creationId="{C50C3F4C-0033-47DF-B464-1ADD814B3E9B}"/>
          </ac:grpSpMkLst>
        </pc:grpChg>
        <pc:grpChg chg="add mod">
          <ac:chgData name="Angela Shore" userId="1903c40c9bedbe77" providerId="LiveId" clId="{D5C5B944-32ED-4661-B43C-E646B0BFB5D0}" dt="2019-01-20T08:04:20.243" v="1361" actId="164"/>
          <ac:grpSpMkLst>
            <pc:docMk/>
            <pc:sldMk cId="2854944739" sldId="439"/>
            <ac:grpSpMk id="54" creationId="{3A4534A3-A58D-403A-B971-FC31827BCE37}"/>
          </ac:grpSpMkLst>
        </pc:grpChg>
        <pc:grpChg chg="add mod">
          <ac:chgData name="Angela Shore" userId="1903c40c9bedbe77" providerId="LiveId" clId="{D5C5B944-32ED-4661-B43C-E646B0BFB5D0}" dt="2019-01-20T08:04:44.948" v="1364" actId="164"/>
          <ac:grpSpMkLst>
            <pc:docMk/>
            <pc:sldMk cId="2854944739" sldId="439"/>
            <ac:grpSpMk id="55" creationId="{390C9F4B-222F-4F77-85B4-AD61CCD83968}"/>
          </ac:grpSpMkLst>
        </pc:grpChg>
        <pc:grpChg chg="add mod">
          <ac:chgData name="Angela Shore" userId="1903c40c9bedbe77" providerId="LiveId" clId="{D5C5B944-32ED-4661-B43C-E646B0BFB5D0}" dt="2019-01-20T09:48:04.673" v="2689" actId="14100"/>
          <ac:grpSpMkLst>
            <pc:docMk/>
            <pc:sldMk cId="2854944739" sldId="439"/>
            <ac:grpSpMk id="56" creationId="{4AD65027-CC65-409D-A38A-4C28E8D4F098}"/>
          </ac:grpSpMkLst>
        </pc:grpChg>
        <pc:picChg chg="add del mod">
          <ac:chgData name="Angela Shore" userId="1903c40c9bedbe77" providerId="LiveId" clId="{D5C5B944-32ED-4661-B43C-E646B0BFB5D0}" dt="2019-01-20T07:41:47.012" v="1060" actId="478"/>
          <ac:picMkLst>
            <pc:docMk/>
            <pc:sldMk cId="2854944739" sldId="439"/>
            <ac:picMk id="3" creationId="{6B312DE3-E3A8-4E8D-94AC-78FE66C8D25C}"/>
          </ac:picMkLst>
        </pc:picChg>
        <pc:picChg chg="add del mod">
          <ac:chgData name="Angela Shore" userId="1903c40c9bedbe77" providerId="LiveId" clId="{D5C5B944-32ED-4661-B43C-E646B0BFB5D0}" dt="2019-01-20T07:14:24.856" v="701"/>
          <ac:picMkLst>
            <pc:docMk/>
            <pc:sldMk cId="2854944739" sldId="439"/>
            <ac:picMk id="8" creationId="{BB60E793-61A5-4771-9696-40E9963EB440}"/>
          </ac:picMkLst>
        </pc:picChg>
        <pc:picChg chg="add del mod">
          <ac:chgData name="Angela Shore" userId="1903c40c9bedbe77" providerId="LiveId" clId="{D5C5B944-32ED-4661-B43C-E646B0BFB5D0}" dt="2019-01-20T07:14:48.359" v="707"/>
          <ac:picMkLst>
            <pc:docMk/>
            <pc:sldMk cId="2854944739" sldId="439"/>
            <ac:picMk id="9" creationId="{DA1DB8D1-C528-440D-A980-68DCE9FC6946}"/>
          </ac:picMkLst>
        </pc:picChg>
        <pc:picChg chg="add del mod">
          <ac:chgData name="Angela Shore" userId="1903c40c9bedbe77" providerId="LiveId" clId="{D5C5B944-32ED-4661-B43C-E646B0BFB5D0}" dt="2019-01-20T07:21:27.663" v="769"/>
          <ac:picMkLst>
            <pc:docMk/>
            <pc:sldMk cId="2854944739" sldId="439"/>
            <ac:picMk id="10" creationId="{D28C4BF0-9C2B-4AE2-AD30-75DE6F1A4832}"/>
          </ac:picMkLst>
        </pc:picChg>
        <pc:picChg chg="add mod">
          <ac:chgData name="Angela Shore" userId="1903c40c9bedbe77" providerId="LiveId" clId="{D5C5B944-32ED-4661-B43C-E646B0BFB5D0}" dt="2019-01-20T07:59:48.660" v="1302" actId="164"/>
          <ac:picMkLst>
            <pc:docMk/>
            <pc:sldMk cId="2854944739" sldId="439"/>
            <ac:picMk id="11" creationId="{16C740D0-28CA-4820-A35E-5132C69746D1}"/>
          </ac:picMkLst>
        </pc:picChg>
        <pc:picChg chg="add del mod">
          <ac:chgData name="Angela Shore" userId="1903c40c9bedbe77" providerId="LiveId" clId="{D5C5B944-32ED-4661-B43C-E646B0BFB5D0}" dt="2019-01-20T07:37:00.661" v="1052" actId="478"/>
          <ac:picMkLst>
            <pc:docMk/>
            <pc:sldMk cId="2854944739" sldId="439"/>
            <ac:picMk id="12" creationId="{8A88E276-19C3-48DE-A2AE-AE67235D7A82}"/>
          </ac:picMkLst>
        </pc:picChg>
        <pc:picChg chg="add mod">
          <ac:chgData name="Angela Shore" userId="1903c40c9bedbe77" providerId="LiveId" clId="{D5C5B944-32ED-4661-B43C-E646B0BFB5D0}" dt="2019-01-20T07:21:57.443" v="776" actId="1076"/>
          <ac:picMkLst>
            <pc:docMk/>
            <pc:sldMk cId="2854944739" sldId="439"/>
            <ac:picMk id="13" creationId="{5D81FF93-4583-493B-88A3-4EBEC887FF35}"/>
          </ac:picMkLst>
        </pc:picChg>
        <pc:picChg chg="add mod">
          <ac:chgData name="Angela Shore" userId="1903c40c9bedbe77" providerId="LiveId" clId="{D5C5B944-32ED-4661-B43C-E646B0BFB5D0}" dt="2019-01-20T07:42:22.389" v="1071" actId="164"/>
          <ac:picMkLst>
            <pc:docMk/>
            <pc:sldMk cId="2854944739" sldId="439"/>
            <ac:picMk id="16" creationId="{430326D2-8633-4602-B70C-1ED419F45300}"/>
          </ac:picMkLst>
        </pc:picChg>
        <pc:picChg chg="add mod">
          <ac:chgData name="Angela Shore" userId="1903c40c9bedbe77" providerId="LiveId" clId="{D5C5B944-32ED-4661-B43C-E646B0BFB5D0}" dt="2019-01-20T07:51:46.815" v="1237" actId="164"/>
          <ac:picMkLst>
            <pc:docMk/>
            <pc:sldMk cId="2854944739" sldId="439"/>
            <ac:picMk id="23" creationId="{4A4D4373-EEFD-4E00-B17A-5EDA08A5836A}"/>
          </ac:picMkLst>
        </pc:picChg>
        <pc:picChg chg="add mod ord topLvl">
          <ac:chgData name="Angela Shore" userId="1903c40c9bedbe77" providerId="LiveId" clId="{D5C5B944-32ED-4661-B43C-E646B0BFB5D0}" dt="2019-01-20T08:04:34.284" v="1363" actId="167"/>
          <ac:picMkLst>
            <pc:docMk/>
            <pc:sldMk cId="2854944739" sldId="439"/>
            <ac:picMk id="24" creationId="{98EA344D-EFC8-4572-BDD5-6886417D4752}"/>
          </ac:picMkLst>
        </pc:picChg>
        <pc:picChg chg="add mod">
          <ac:chgData name="Angela Shore" userId="1903c40c9bedbe77" providerId="LiveId" clId="{D5C5B944-32ED-4661-B43C-E646B0BFB5D0}" dt="2019-01-20T07:51:46.815" v="1237" actId="164"/>
          <ac:picMkLst>
            <pc:docMk/>
            <pc:sldMk cId="2854944739" sldId="439"/>
            <ac:picMk id="25" creationId="{D712AF99-9869-4B15-8375-1154B5DA9A96}"/>
          </ac:picMkLst>
        </pc:picChg>
        <pc:picChg chg="add del mod">
          <ac:chgData name="Angela Shore" userId="1903c40c9bedbe77" providerId="LiveId" clId="{D5C5B944-32ED-4661-B43C-E646B0BFB5D0}" dt="2019-01-20T07:46:42.565" v="1153" actId="478"/>
          <ac:picMkLst>
            <pc:docMk/>
            <pc:sldMk cId="2854944739" sldId="439"/>
            <ac:picMk id="26" creationId="{42CC0DC0-D83A-4BD1-9E53-6EDAF067E65A}"/>
          </ac:picMkLst>
        </pc:picChg>
        <pc:picChg chg="add mod">
          <ac:chgData name="Angela Shore" userId="1903c40c9bedbe77" providerId="LiveId" clId="{D5C5B944-32ED-4661-B43C-E646B0BFB5D0}" dt="2019-01-20T07:51:46.815" v="1237" actId="164"/>
          <ac:picMkLst>
            <pc:docMk/>
            <pc:sldMk cId="2854944739" sldId="439"/>
            <ac:picMk id="27" creationId="{C3D34A69-7EF5-4282-9DFD-795BE7737598}"/>
          </ac:picMkLst>
        </pc:picChg>
        <pc:picChg chg="add del mod">
          <ac:chgData name="Angela Shore" userId="1903c40c9bedbe77" providerId="LiveId" clId="{D5C5B944-32ED-4661-B43C-E646B0BFB5D0}" dt="2019-01-20T07:47:54.149" v="1165" actId="478"/>
          <ac:picMkLst>
            <pc:docMk/>
            <pc:sldMk cId="2854944739" sldId="439"/>
            <ac:picMk id="28" creationId="{1C39A087-E09E-4AF5-BB88-1604AC695AED}"/>
          </ac:picMkLst>
        </pc:picChg>
        <pc:picChg chg="add mod">
          <ac:chgData name="Angela Shore" userId="1903c40c9bedbe77" providerId="LiveId" clId="{D5C5B944-32ED-4661-B43C-E646B0BFB5D0}" dt="2019-01-20T07:51:50.837" v="1238" actId="164"/>
          <ac:picMkLst>
            <pc:docMk/>
            <pc:sldMk cId="2854944739" sldId="439"/>
            <ac:picMk id="29" creationId="{05C74F81-F805-4710-8272-0CAFD3369DC8}"/>
          </ac:picMkLst>
        </pc:picChg>
        <pc:picChg chg="add mod ord">
          <ac:chgData name="Angela Shore" userId="1903c40c9bedbe77" providerId="LiveId" clId="{D5C5B944-32ED-4661-B43C-E646B0BFB5D0}" dt="2019-01-20T07:51:50.837" v="1238" actId="164"/>
          <ac:picMkLst>
            <pc:docMk/>
            <pc:sldMk cId="2854944739" sldId="439"/>
            <ac:picMk id="30" creationId="{B0CBE474-513A-46C3-974D-4A3F33B3E645}"/>
          </ac:picMkLst>
        </pc:picChg>
        <pc:picChg chg="add mod">
          <ac:chgData name="Angela Shore" userId="1903c40c9bedbe77" providerId="LiveId" clId="{D5C5B944-32ED-4661-B43C-E646B0BFB5D0}" dt="2019-01-20T07:59:48.660" v="1302" actId="164"/>
          <ac:picMkLst>
            <pc:docMk/>
            <pc:sldMk cId="2854944739" sldId="439"/>
            <ac:picMk id="39" creationId="{C0223B0D-9D79-4E2B-A908-0D7BAE4A2DB5}"/>
          </ac:picMkLst>
        </pc:picChg>
        <pc:picChg chg="add mod">
          <ac:chgData name="Angela Shore" userId="1903c40c9bedbe77" providerId="LiveId" clId="{D5C5B944-32ED-4661-B43C-E646B0BFB5D0}" dt="2019-01-20T07:59:48.660" v="1302" actId="164"/>
          <ac:picMkLst>
            <pc:docMk/>
            <pc:sldMk cId="2854944739" sldId="439"/>
            <ac:picMk id="40" creationId="{2974B800-72FA-4EC4-9FD9-6A8828940340}"/>
          </ac:picMkLst>
        </pc:picChg>
        <pc:picChg chg="add del mod topLvl">
          <ac:chgData name="Angela Shore" userId="1903c40c9bedbe77" providerId="LiveId" clId="{D5C5B944-32ED-4661-B43C-E646B0BFB5D0}" dt="2019-01-20T08:06:06.894" v="1377" actId="478"/>
          <ac:picMkLst>
            <pc:docMk/>
            <pc:sldMk cId="2854944739" sldId="439"/>
            <ac:picMk id="50" creationId="{E8FDAF46-7D5A-4196-87AE-014A2F6052B2}"/>
          </ac:picMkLst>
        </pc:picChg>
        <pc:picChg chg="add mod topLvl">
          <ac:chgData name="Angela Shore" userId="1903c40c9bedbe77" providerId="LiveId" clId="{D5C5B944-32ED-4661-B43C-E646B0BFB5D0}" dt="2019-01-20T08:07:20.679" v="1383" actId="164"/>
          <ac:picMkLst>
            <pc:docMk/>
            <pc:sldMk cId="2854944739" sldId="439"/>
            <ac:picMk id="51" creationId="{B17A55FB-9EF7-4FC5-B072-EF4676ECE733}"/>
          </ac:picMkLst>
        </pc:picChg>
        <pc:picChg chg="add mod">
          <ac:chgData name="Angela Shore" userId="1903c40c9bedbe77" providerId="LiveId" clId="{D5C5B944-32ED-4661-B43C-E646B0BFB5D0}" dt="2019-01-20T08:07:20.679" v="1383" actId="164"/>
          <ac:picMkLst>
            <pc:docMk/>
            <pc:sldMk cId="2854944739" sldId="439"/>
            <ac:picMk id="5122" creationId="{537701A9-8E09-42D7-A7F2-08A118425986}"/>
          </ac:picMkLst>
        </pc:picChg>
        <pc:cxnChg chg="add del mod">
          <ac:chgData name="Angela Shore" userId="1903c40c9bedbe77" providerId="LiveId" clId="{D5C5B944-32ED-4661-B43C-E646B0BFB5D0}" dt="2019-01-20T07:37:42.126" v="1058" actId="478"/>
          <ac:cxnSpMkLst>
            <pc:docMk/>
            <pc:sldMk cId="2854944739" sldId="439"/>
            <ac:cxnSpMk id="15" creationId="{27A89F4C-ED54-4125-839D-D4D9E3A6DAC6}"/>
          </ac:cxnSpMkLst>
        </pc:cxnChg>
        <pc:cxnChg chg="add mod">
          <ac:chgData name="Angela Shore" userId="1903c40c9bedbe77" providerId="LiveId" clId="{D5C5B944-32ED-4661-B43C-E646B0BFB5D0}" dt="2019-01-20T07:42:22.389" v="1071" actId="164"/>
          <ac:cxnSpMkLst>
            <pc:docMk/>
            <pc:sldMk cId="2854944739" sldId="439"/>
            <ac:cxnSpMk id="18" creationId="{6DAC5439-93E1-45CA-A8D1-EB0700C38630}"/>
          </ac:cxnSpMkLst>
        </pc:cxnChg>
      </pc:sldChg>
      <pc:sldChg chg="del">
        <pc:chgData name="Angela Shore" userId="1903c40c9bedbe77" providerId="LiveId" clId="{D5C5B944-32ED-4661-B43C-E646B0BFB5D0}" dt="2019-01-20T07:00:41.599" v="60" actId="2696"/>
        <pc:sldMkLst>
          <pc:docMk/>
          <pc:sldMk cId="3507979288" sldId="439"/>
        </pc:sldMkLst>
      </pc:sldChg>
      <pc:sldChg chg="addSp add ord">
        <pc:chgData name="Angela Shore" userId="1903c40c9bedbe77" providerId="LiveId" clId="{D5C5B944-32ED-4661-B43C-E646B0BFB5D0}" dt="2019-01-20T08:15:33.498" v="1540"/>
        <pc:sldMkLst>
          <pc:docMk/>
          <pc:sldMk cId="3281523333" sldId="440"/>
        </pc:sldMkLst>
        <pc:picChg chg="add">
          <ac:chgData name="Angela Shore" userId="1903c40c9bedbe77" providerId="LiveId" clId="{D5C5B944-32ED-4661-B43C-E646B0BFB5D0}" dt="2019-01-20T08:15:14.332" v="1539"/>
          <ac:picMkLst>
            <pc:docMk/>
            <pc:sldMk cId="3281523333" sldId="440"/>
            <ac:picMk id="2" creationId="{4D08F8F5-476E-40D8-8D06-F74320EEFD16}"/>
          </ac:picMkLst>
        </pc:picChg>
      </pc:sldChg>
      <pc:sldChg chg="del">
        <pc:chgData name="Angela Shore" userId="1903c40c9bedbe77" providerId="LiveId" clId="{D5C5B944-32ED-4661-B43C-E646B0BFB5D0}" dt="2019-01-20T07:00:42.705" v="61" actId="2696"/>
        <pc:sldMkLst>
          <pc:docMk/>
          <pc:sldMk cId="3859333437" sldId="440"/>
        </pc:sldMkLst>
      </pc:sldChg>
      <pc:sldChg chg="del">
        <pc:chgData name="Angela Shore" userId="1903c40c9bedbe77" providerId="LiveId" clId="{D5C5B944-32ED-4661-B43C-E646B0BFB5D0}" dt="2019-01-20T07:00:47.113" v="62" actId="2696"/>
        <pc:sldMkLst>
          <pc:docMk/>
          <pc:sldMk cId="2608962954" sldId="441"/>
        </pc:sldMkLst>
      </pc:sldChg>
      <pc:sldChg chg="del">
        <pc:chgData name="Angela Shore" userId="1903c40c9bedbe77" providerId="LiveId" clId="{D5C5B944-32ED-4661-B43C-E646B0BFB5D0}" dt="2019-01-20T07:00:34.696" v="57" actId="2696"/>
        <pc:sldMkLst>
          <pc:docMk/>
          <pc:sldMk cId="3838227802" sldId="442"/>
        </pc:sldMkLst>
      </pc:sldChg>
      <pc:sldChg chg="del">
        <pc:chgData name="Angela Shore" userId="1903c40c9bedbe77" providerId="LiveId" clId="{D5C5B944-32ED-4661-B43C-E646B0BFB5D0}" dt="2019-01-20T07:00:38.860" v="58" actId="2696"/>
        <pc:sldMkLst>
          <pc:docMk/>
          <pc:sldMk cId="1178826437" sldId="4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29EE9-D552-498C-8896-4425E881902E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0AA9A-25ED-467B-99CF-4A6053A55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9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3429-C64C-4751-9B4F-76D16EC3521F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B1E2-FCC5-49F5-9DAD-96AD4A8E9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23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3429-C64C-4751-9B4F-76D16EC3521F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B1E2-FCC5-49F5-9DAD-96AD4A8E9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28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3429-C64C-4751-9B4F-76D16EC3521F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B1E2-FCC5-49F5-9DAD-96AD4A8E9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5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3429-C64C-4751-9B4F-76D16EC3521F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B1E2-FCC5-49F5-9DAD-96AD4A8E9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7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3429-C64C-4751-9B4F-76D16EC3521F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B1E2-FCC5-49F5-9DAD-96AD4A8E9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37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3429-C64C-4751-9B4F-76D16EC3521F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B1E2-FCC5-49F5-9DAD-96AD4A8E9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18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3429-C64C-4751-9B4F-76D16EC3521F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B1E2-FCC5-49F5-9DAD-96AD4A8E9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82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3429-C64C-4751-9B4F-76D16EC3521F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B1E2-FCC5-49F5-9DAD-96AD4A8E9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89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3429-C64C-4751-9B4F-76D16EC3521F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B1E2-FCC5-49F5-9DAD-96AD4A8E9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5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3429-C64C-4751-9B4F-76D16EC3521F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B1E2-FCC5-49F5-9DAD-96AD4A8E9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93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3429-C64C-4751-9B4F-76D16EC3521F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B1E2-FCC5-49F5-9DAD-96AD4A8E9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7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3429-C64C-4751-9B4F-76D16EC3521F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B1E2-FCC5-49F5-9DAD-96AD4A8E9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jpe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17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5.jpeg"/><Relationship Id="rId10" Type="http://schemas.openxmlformats.org/officeDocument/2006/relationships/image" Target="../media/image31.png"/><Relationship Id="rId4" Type="http://schemas.microsoft.com/office/2007/relationships/hdphoto" Target="../media/hdphoto3.wdp"/><Relationship Id="rId9" Type="http://schemas.openxmlformats.org/officeDocument/2006/relationships/image" Target="../media/image30.jpeg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43.png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microsoft.com/office/2007/relationships/hdphoto" Target="../media/hdphoto7.wdp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microsoft.com/office/2007/relationships/hdphoto" Target="../media/hdphoto4.wdp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.png"/><Relationship Id="rId3" Type="http://schemas.openxmlformats.org/officeDocument/2006/relationships/image" Target="../media/image48.png"/><Relationship Id="rId7" Type="http://schemas.microsoft.com/office/2007/relationships/hdphoto" Target="../media/hdphoto9.wdp"/><Relationship Id="rId12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source=images&amp;cd=&amp;cad=rja&amp;uact=8&amp;ved=0ahUKEwjSrPHg1eHYAhUmK8AKHVYqDM4QjRwIBw&amp;url=https://www.istockphoto.com/photos/ruler&amp;psig=AOvVaw1YuMVIiQpPPp0L2j2AD9ic&amp;ust=151637030904055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microsoft.com/office/2007/relationships/hdphoto" Target="../media/hdphoto10.wdp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870" y="5051440"/>
            <a:ext cx="9160870" cy="18065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206332" y="5077557"/>
            <a:ext cx="4571540" cy="1754326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</a:t>
            </a:r>
          </a:p>
          <a:p>
            <a:pPr algn="ctr"/>
            <a:r>
              <a:rPr lang="en-GB" sz="54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2019</a:t>
            </a:r>
            <a:endParaRPr lang="en-GB" sz="48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F96378-EF3F-4972-A593-3835EBA69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61" y="5085617"/>
            <a:ext cx="2223202" cy="171081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Rectangle 8"/>
          <p:cNvSpPr/>
          <p:nvPr/>
        </p:nvSpPr>
        <p:spPr>
          <a:xfrm>
            <a:off x="4563565" y="468326"/>
            <a:ext cx="443059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rgbClr val="002060"/>
                </a:solidFill>
                <a:effectLst/>
              </a:rPr>
              <a:t>How do I prepare well for my </a:t>
            </a:r>
          </a:p>
          <a:p>
            <a:pPr algn="ctr"/>
            <a:r>
              <a:rPr lang="en-US" sz="6000" b="1" cap="none" spc="0" dirty="0">
                <a:ln/>
                <a:solidFill>
                  <a:srgbClr val="002060"/>
                </a:solidFill>
                <a:effectLst/>
              </a:rPr>
              <a:t>Maths GCSE?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83373"/>
            <a:ext cx="4614863" cy="4894922"/>
            <a:chOff x="0" y="83373"/>
            <a:chExt cx="4614863" cy="4894922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83373"/>
              <a:ext cx="4614863" cy="4894922"/>
              <a:chOff x="1000126" y="0"/>
              <a:chExt cx="4614863" cy="489492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9238" y="0"/>
                <a:ext cx="4095751" cy="4894922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000126" y="2200275"/>
                <a:ext cx="871537" cy="8143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137" y="243944"/>
              <a:ext cx="1392038" cy="12144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407" y="243944"/>
              <a:ext cx="710866" cy="72022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7A83C2-BB2B-4540-877C-1F4586CBA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095" y1="78055" x2="24605" y2="61097"/>
                        <a14:foregroundMark x1="96388" y1="64090" x2="68849" y2="503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7156" y="5136756"/>
            <a:ext cx="1777008" cy="160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67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451999"/>
            <a:ext cx="7469860" cy="4846038"/>
          </a:xfrm>
          <a:prstGeom prst="rect">
            <a:avLst/>
          </a:prstGeom>
        </p:spPr>
      </p:pic>
      <p:grpSp>
        <p:nvGrpSpPr>
          <p:cNvPr id="6" name="Group 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581128" y="863603"/>
            <a:ext cx="4560492" cy="4622800"/>
            <a:chOff x="6108170" y="8467"/>
            <a:chExt cx="6080656" cy="6163733"/>
          </a:xfrm>
        </p:grpSpPr>
        <p:cxnSp>
          <p:nvCxnSpPr>
            <p:cNvPr id="7" name="Straight Connector 6"/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 rot="20476943">
            <a:off x="327263" y="391815"/>
            <a:ext cx="7372724" cy="32547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035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MOCK 2 </a:t>
            </a:r>
          </a:p>
          <a:p>
            <a:pPr algn="ctr"/>
            <a:r>
              <a:rPr lang="en-US" sz="1035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MARCH 2019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09060" y="4857754"/>
            <a:ext cx="8144134" cy="1117687"/>
          </a:xfrm>
        </p:spPr>
        <p:txBody>
          <a:bodyPr>
            <a:noAutofit/>
          </a:bodyPr>
          <a:lstStyle/>
          <a:p>
            <a:r>
              <a:rPr lang="en-GB" sz="2400" dirty="0"/>
              <a:t>Paper 1 - Monday 11th </a:t>
            </a:r>
            <a:r>
              <a:rPr lang="en-GB" sz="2400" dirty="0" smtClean="0"/>
              <a:t>March - Periods 5/6 CALCULATOR)</a:t>
            </a:r>
          </a:p>
          <a:p>
            <a:r>
              <a:rPr lang="en-GB" sz="2400" dirty="0" smtClean="0"/>
              <a:t>Paper 2 - Friday 15th March - Periods 1/2 (NON CALCULATOR)</a:t>
            </a:r>
          </a:p>
          <a:p>
            <a:r>
              <a:rPr lang="en-GB" sz="2400" dirty="0" smtClean="0"/>
              <a:t>Paper </a:t>
            </a:r>
            <a:r>
              <a:rPr lang="en-GB" sz="2400" dirty="0"/>
              <a:t>3 - Wednesday 20th March  - Periods </a:t>
            </a:r>
            <a:r>
              <a:rPr lang="en-GB" sz="2400" dirty="0" smtClean="0"/>
              <a:t>1/2</a:t>
            </a:r>
            <a:r>
              <a:rPr lang="en-GB" sz="2400" dirty="0" smtClean="0"/>
              <a:t> </a:t>
            </a:r>
            <a:r>
              <a:rPr lang="en-GB" sz="2400" dirty="0" smtClean="0"/>
              <a:t>(CALCULATOR)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2611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372100"/>
            <a:ext cx="9144000" cy="1485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84401" y="1382922"/>
            <a:ext cx="8900932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8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Understand</a:t>
            </a:r>
          </a:p>
          <a:p>
            <a:r>
              <a:rPr lang="en-US" sz="24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Engage, question and challenge yourself - </a:t>
            </a:r>
            <a:r>
              <a:rPr lang="en-US" sz="200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lessons from NOW</a:t>
            </a:r>
            <a:endParaRPr lang="en-US" sz="2400" dirty="0">
              <a:ln w="0"/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401" y="2648250"/>
            <a:ext cx="8859598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8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Recall</a:t>
            </a:r>
          </a:p>
          <a:p>
            <a:r>
              <a:rPr lang="en-US" sz="24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Homework/Revision/Period 7 - </a:t>
            </a:r>
            <a:r>
              <a:rPr lang="en-US" sz="200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minutes every week from NOW </a:t>
            </a:r>
            <a:endParaRPr lang="en-US" sz="2400" dirty="0">
              <a:ln w="0"/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401" y="3885869"/>
            <a:ext cx="8859599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8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Replicate</a:t>
            </a:r>
            <a:r>
              <a:rPr lang="en-US" sz="4000" i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i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Skill-Up/Practice Papers/Period 7 - </a:t>
            </a:r>
            <a:r>
              <a:rPr lang="en-US" sz="200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 every week from NOW</a:t>
            </a:r>
            <a:endParaRPr lang="en-US" sz="2400" dirty="0">
              <a:ln w="0"/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7429" y="876010"/>
            <a:ext cx="60628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u="sng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steps to Maths GCSE success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937867" y="0"/>
            <a:ext cx="7302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</a:t>
            </a:r>
            <a:r>
              <a:rPr lang="en-GB" sz="5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GB" sz="5400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62" y="5237606"/>
            <a:ext cx="2056539" cy="171081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CC3E7B-39B6-4EA3-B03A-CF3E2F6E7177}"/>
              </a:ext>
            </a:extLst>
          </p:cNvPr>
          <p:cNvSpPr/>
          <p:nvPr/>
        </p:nvSpPr>
        <p:spPr>
          <a:xfrm>
            <a:off x="1849660" y="5657850"/>
            <a:ext cx="59651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Plan well… little and often</a:t>
            </a:r>
          </a:p>
          <a:p>
            <a:r>
              <a:rPr lang="en-GB" sz="2400" dirty="0"/>
              <a:t>20 minutes each day, have the weekend off </a:t>
            </a:r>
            <a:r>
              <a:rPr lang="en-GB" sz="2400" dirty="0">
                <a:sym typeface="Wingdings" panose="05000000000000000000" pitchFamily="2" charset="2"/>
              </a:rPr>
              <a:t> </a:t>
            </a:r>
            <a:endParaRPr lang="en-GB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6072BBC-CC68-44B6-8DAA-2DFD1CA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500" y1="4290" x2="49500" y2="21782"/>
                        <a14:foregroundMark x1="3750" y1="25413" x2="48750" y2="16502"/>
                        <a14:foregroundMark x1="85750" y1="10561" x2="86250" y2="26403"/>
                        <a14:foregroundMark x1="97500" y1="33333" x2="85500" y2="31023"/>
                        <a14:foregroundMark x1="77000" y1="44554" x2="84500" y2="33993"/>
                        <a14:foregroundMark x1="26750" y1="93399" x2="57500" y2="78218"/>
                        <a14:foregroundMark x1="19250" y1="79538" x2="28500" y2="74917"/>
                        <a14:foregroundMark x1="83500" y1="11221" x2="84250" y2="14851"/>
                        <a14:foregroundMark x1="84250" y1="11221" x2="86500" y2="9571"/>
                        <a14:foregroundMark x1="49000" y1="18152" x2="72500" y2="14521"/>
                        <a14:foregroundMark x1="83500" y1="10891" x2="87000" y2="9241"/>
                        <a14:foregroundMark x1="90500" y1="29373" x2="97000" y2="29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327" y="5442135"/>
            <a:ext cx="1776673" cy="13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0" y="-353708"/>
            <a:ext cx="8301239" cy="60137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Rectangle 6"/>
          <p:cNvSpPr/>
          <p:nvPr/>
        </p:nvSpPr>
        <p:spPr>
          <a:xfrm>
            <a:off x="0" y="5127585"/>
            <a:ext cx="9144000" cy="1730415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82459" y="5127585"/>
            <a:ext cx="8262956" cy="8267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9600" b="1" cap="none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9600" b="1" cap="none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it </a:t>
            </a:r>
            <a:r>
              <a:rPr lang="en-GB" sz="9600" b="1" cap="none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GB" sz="9600" b="1" cap="none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49" y="5190383"/>
            <a:ext cx="1527858" cy="15278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737" y="3582253"/>
            <a:ext cx="1674893" cy="1513933"/>
            <a:chOff x="0" y="83373"/>
            <a:chExt cx="4614863" cy="4894922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83373"/>
              <a:ext cx="4614863" cy="4894922"/>
              <a:chOff x="1000126" y="0"/>
              <a:chExt cx="4614863" cy="489492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9238" y="0"/>
                <a:ext cx="4095751" cy="4894922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000126" y="2200275"/>
                <a:ext cx="871537" cy="8143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137" y="243944"/>
              <a:ext cx="1392038" cy="12144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407" y="243944"/>
              <a:ext cx="710866" cy="72022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545BCF7-25D8-4DCF-BF97-D7F8FD4C3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5922" y="3595930"/>
            <a:ext cx="1766529" cy="14859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E1010D9-357A-47AA-A23A-8BF3861CF9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095" y1="78055" x2="24605" y2="61097"/>
                        <a14:foregroundMark x1="96388" y1="64090" x2="68849" y2="503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678" y="248981"/>
            <a:ext cx="1508289" cy="13652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F535223-1338-445A-9E55-ECCC952DCB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1500" y1="4290" x2="49500" y2="21782"/>
                        <a14:foregroundMark x1="3750" y1="25413" x2="48750" y2="16502"/>
                        <a14:foregroundMark x1="85750" y1="10561" x2="86250" y2="26403"/>
                        <a14:foregroundMark x1="97500" y1="33333" x2="85500" y2="31023"/>
                        <a14:foregroundMark x1="77000" y1="44554" x2="84500" y2="33993"/>
                        <a14:foregroundMark x1="26750" y1="93399" x2="57500" y2="78218"/>
                        <a14:foregroundMark x1="19250" y1="79538" x2="28500" y2="74917"/>
                        <a14:foregroundMark x1="83500" y1="11221" x2="84250" y2="14851"/>
                        <a14:foregroundMark x1="84250" y1="11221" x2="86500" y2="9571"/>
                        <a14:foregroundMark x1="49000" y1="18152" x2="72500" y2="14521"/>
                        <a14:foregroundMark x1="83500" y1="10891" x2="87000" y2="9241"/>
                        <a14:foregroundMark x1="90500" y1="29373" x2="97000" y2="29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327" y="230773"/>
            <a:ext cx="1776673" cy="13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4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age result for do revision">
            <a:extLst>
              <a:ext uri="{FF2B5EF4-FFF2-40B4-BE49-F238E27FC236}">
                <a16:creationId xmlns:a16="http://schemas.microsoft.com/office/drawing/2014/main" xmlns="" id="{4D08F8F5-476E-40D8-8D06-F74320EEF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0"/>
            <a:ext cx="4310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52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46824A-14BE-4FDE-82BC-4CD62E8E6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95" y1="78055" x2="24605" y2="61097"/>
                        <a14:foregroundMark x1="96388" y1="64090" x2="68849" y2="503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5996" y="857250"/>
            <a:ext cx="5084368" cy="4602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D4EE02-EA6F-41C2-BBAD-2C37C7F50A80}"/>
              </a:ext>
            </a:extLst>
          </p:cNvPr>
          <p:cNvSpPr txBox="1"/>
          <p:nvPr/>
        </p:nvSpPr>
        <p:spPr>
          <a:xfrm>
            <a:off x="386759" y="5079156"/>
            <a:ext cx="8370482" cy="64457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/>
          <a:p>
            <a:pPr>
              <a:spcBef>
                <a:spcPct val="0"/>
              </a:spcBef>
              <a:spcAft>
                <a:spcPts val="450"/>
              </a:spcAft>
            </a:pPr>
            <a:r>
              <a:rPr lang="en-US" sz="36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Let me tell you about the man in a boat ….</a:t>
            </a:r>
          </a:p>
        </p:txBody>
      </p:sp>
    </p:spTree>
    <p:extLst>
      <p:ext uri="{BB962C8B-B14F-4D97-AF65-F5344CB8AC3E}">
        <p14:creationId xmlns:p14="http://schemas.microsoft.com/office/powerpoint/2010/main" val="15326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372100"/>
            <a:ext cx="9144000" cy="1485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84401" y="1382922"/>
            <a:ext cx="8900932" cy="111569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4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Understand – Can you do it?</a:t>
            </a:r>
          </a:p>
          <a:p>
            <a:r>
              <a:rPr lang="en-US" sz="24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Engage, question and challenge yourself in lessons</a:t>
            </a:r>
            <a:endParaRPr lang="en-US" sz="2400" dirty="0">
              <a:ln w="0"/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401" y="2648250"/>
            <a:ext cx="8859598" cy="111569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4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Recall – Can you do it </a:t>
            </a:r>
            <a:r>
              <a:rPr lang="en-US" sz="4400" u="sng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yourself</a:t>
            </a:r>
            <a:r>
              <a:rPr lang="en-US" sz="44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in homework &amp; revision</a:t>
            </a:r>
            <a:endParaRPr lang="en-US" sz="2400" dirty="0">
              <a:ln w="0"/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401" y="3885869"/>
            <a:ext cx="8859599" cy="111569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4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Replicate – Every mark counts!</a:t>
            </a:r>
            <a:r>
              <a:rPr lang="en-US" sz="3600" i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i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in Skill-up and exam practice</a:t>
            </a:r>
            <a:endParaRPr lang="en-US" sz="2400" dirty="0">
              <a:ln w="0"/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2060" y="5369737"/>
            <a:ext cx="67734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yourself well and follow our guidance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7429" y="876010"/>
            <a:ext cx="60628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u="sng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steps to Maths GCSE success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937867" y="0"/>
            <a:ext cx="7302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</a:t>
            </a:r>
            <a:r>
              <a:rPr lang="en-GB" sz="5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GB" sz="5400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62" y="5237606"/>
            <a:ext cx="2056539" cy="171081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7111AC-50F4-4E8D-B06E-3144205B2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306" y="5350061"/>
            <a:ext cx="1502579" cy="14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A635A2-865A-4182-B927-C376BD90BBE5}"/>
              </a:ext>
            </a:extLst>
          </p:cNvPr>
          <p:cNvSpPr/>
          <p:nvPr/>
        </p:nvSpPr>
        <p:spPr>
          <a:xfrm>
            <a:off x="0" y="5372100"/>
            <a:ext cx="9144000" cy="1485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0116F2-8725-4DC8-A2DC-B090114EB65B}"/>
              </a:ext>
            </a:extLst>
          </p:cNvPr>
          <p:cNvSpPr/>
          <p:nvPr/>
        </p:nvSpPr>
        <p:spPr>
          <a:xfrm>
            <a:off x="1192322" y="5161547"/>
            <a:ext cx="6707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lessons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A8081E-FE11-4303-9D59-FCF62FEF6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24" y="5198121"/>
            <a:ext cx="2223202" cy="171081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D0F0C21-85C1-4111-8537-89C7EE47E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500" y1="4290" x2="49500" y2="21782"/>
                        <a14:foregroundMark x1="3750" y1="25413" x2="48750" y2="16502"/>
                        <a14:foregroundMark x1="85750" y1="10561" x2="86250" y2="26403"/>
                        <a14:foregroundMark x1="97500" y1="33333" x2="85500" y2="31023"/>
                        <a14:foregroundMark x1="77000" y1="44554" x2="84500" y2="33993"/>
                        <a14:foregroundMark x1="26750" y1="93399" x2="57500" y2="78218"/>
                        <a14:foregroundMark x1="19250" y1="79538" x2="28500" y2="74917"/>
                        <a14:foregroundMark x1="83500" y1="11221" x2="84250" y2="14851"/>
                        <a14:foregroundMark x1="84250" y1="11221" x2="86500" y2="9571"/>
                        <a14:foregroundMark x1="49000" y1="18152" x2="72500" y2="14521"/>
                        <a14:foregroundMark x1="83500" y1="10891" x2="87000" y2="9241"/>
                        <a14:foregroundMark x1="90500" y1="29373" x2="97000" y2="29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327" y="5442135"/>
            <a:ext cx="1776673" cy="134583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57C86C4-818B-4E88-AB67-E4A30FE08C50}"/>
              </a:ext>
            </a:extLst>
          </p:cNvPr>
          <p:cNvGrpSpPr/>
          <p:nvPr/>
        </p:nvGrpSpPr>
        <p:grpSpPr>
          <a:xfrm>
            <a:off x="303178" y="58706"/>
            <a:ext cx="8734703" cy="2594892"/>
            <a:chOff x="303178" y="58706"/>
            <a:chExt cx="8734703" cy="259489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071E369-F09B-453D-880A-E2EC754A1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3178" y="325749"/>
              <a:ext cx="3165885" cy="2242502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C235405-1798-420E-AFD2-F4C6CD6D3AE6}"/>
                </a:ext>
              </a:extLst>
            </p:cNvPr>
            <p:cNvGrpSpPr/>
            <p:nvPr/>
          </p:nvGrpSpPr>
          <p:grpSpPr>
            <a:xfrm>
              <a:off x="6435570" y="261497"/>
              <a:ext cx="2602311" cy="2392101"/>
              <a:chOff x="6042582" y="261497"/>
              <a:chExt cx="2995299" cy="278311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20D80D12-422D-45D4-8C62-0E59D79CFA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42582" y="1783074"/>
                <a:ext cx="2899577" cy="126153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2F427553-8FF4-4C00-8395-2983EF324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39612" y="374757"/>
                <a:ext cx="1198269" cy="68472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9D00A606-283D-4695-AE25-14D16713AC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42582" y="261497"/>
                <a:ext cx="744979" cy="1434588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CAF613EB-D5EA-4EE6-8969-8C77AFAF616F}"/>
                  </a:ext>
                </a:extLst>
              </p:cNvPr>
              <p:cNvGrpSpPr/>
              <p:nvPr/>
            </p:nvGrpSpPr>
            <p:grpSpPr>
              <a:xfrm>
                <a:off x="6974928" y="551375"/>
                <a:ext cx="919506" cy="1108504"/>
                <a:chOff x="5905500" y="377396"/>
                <a:chExt cx="2127807" cy="3219450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xmlns="" id="{B2A4C9F8-7EB0-43EE-BAC2-89F9B9FD1E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42582" y="377396"/>
                  <a:ext cx="1990725" cy="3219450"/>
                </a:xfrm>
                <a:prstGeom prst="rect">
                  <a:avLst/>
                </a:prstGeom>
              </p:spPr>
            </p:pic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DAC37AE3-2312-4AE9-8ED3-6A182EAB56CA}"/>
                    </a:ext>
                  </a:extLst>
                </p:cNvPr>
                <p:cNvSpPr/>
                <p:nvPr/>
              </p:nvSpPr>
              <p:spPr>
                <a:xfrm>
                  <a:off x="5905500" y="1168924"/>
                  <a:ext cx="457593" cy="3169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CB09212-875D-4B0C-99C6-661D7B663583}"/>
                </a:ext>
              </a:extLst>
            </p:cNvPr>
            <p:cNvSpPr/>
            <p:nvPr/>
          </p:nvSpPr>
          <p:spPr>
            <a:xfrm>
              <a:off x="3302990" y="58706"/>
              <a:ext cx="2685008" cy="25545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000" b="1" cap="none" spc="0" dirty="0">
                  <a:ln/>
                  <a:solidFill>
                    <a:srgbClr val="002060"/>
                  </a:solidFill>
                  <a:effectLst/>
                </a:rPr>
                <a:t>Come to lessons equipped to work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D3AF1BB-DC74-48AA-B9F2-7548A3E5645E}"/>
              </a:ext>
            </a:extLst>
          </p:cNvPr>
          <p:cNvGrpSpPr/>
          <p:nvPr/>
        </p:nvGrpSpPr>
        <p:grpSpPr>
          <a:xfrm>
            <a:off x="0" y="2817555"/>
            <a:ext cx="8758237" cy="2554545"/>
            <a:chOff x="0" y="2817555"/>
            <a:chExt cx="8758237" cy="2554545"/>
          </a:xfrm>
        </p:grpSpPr>
        <p:pic>
          <p:nvPicPr>
            <p:cNvPr id="1028" name="Picture 4" descr="Related image">
              <a:extLst>
                <a:ext uri="{FF2B5EF4-FFF2-40B4-BE49-F238E27FC236}">
                  <a16:creationId xmlns:a16="http://schemas.microsoft.com/office/drawing/2014/main" xmlns="" id="{5E564246-CFDC-407E-9821-0BD9C8CDD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33452"/>
              <a:ext cx="3044520" cy="2338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C0BF865F-2777-416C-B6C6-8CDF8031342F}"/>
                </a:ext>
              </a:extLst>
            </p:cNvPr>
            <p:cNvSpPr/>
            <p:nvPr/>
          </p:nvSpPr>
          <p:spPr>
            <a:xfrm>
              <a:off x="2641968" y="2817555"/>
              <a:ext cx="4112903" cy="25545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000" b="1" cap="none" spc="0" dirty="0">
                  <a:ln/>
                  <a:solidFill>
                    <a:srgbClr val="002060"/>
                  </a:solidFill>
                  <a:effectLst/>
                </a:rPr>
                <a:t>Don’t take the easy road in lessons. </a:t>
              </a:r>
            </a:p>
            <a:p>
              <a:pPr algn="ctr"/>
              <a:r>
                <a:rPr lang="en-US" sz="4000" b="1" cap="none" spc="0" dirty="0">
                  <a:ln/>
                  <a:solidFill>
                    <a:srgbClr val="002060"/>
                  </a:solidFill>
                  <a:effectLst/>
                </a:rPr>
                <a:t>Push yourself …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07529DCA-A8E0-4EB7-A11D-816DEC9D3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21333" y="2944983"/>
              <a:ext cx="1936904" cy="2392100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8208DF4-8D08-46BF-A23B-126F8F802539}"/>
              </a:ext>
            </a:extLst>
          </p:cNvPr>
          <p:cNvSpPr/>
          <p:nvPr/>
        </p:nvSpPr>
        <p:spPr>
          <a:xfrm>
            <a:off x="2013357" y="6209085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252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A635A2-865A-4182-B927-C376BD90BBE5}"/>
              </a:ext>
            </a:extLst>
          </p:cNvPr>
          <p:cNvSpPr/>
          <p:nvPr/>
        </p:nvSpPr>
        <p:spPr>
          <a:xfrm>
            <a:off x="0" y="5372100"/>
            <a:ext cx="9144000" cy="1485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0116F2-8725-4DC8-A2DC-B090114EB65B}"/>
              </a:ext>
            </a:extLst>
          </p:cNvPr>
          <p:cNvSpPr/>
          <p:nvPr/>
        </p:nvSpPr>
        <p:spPr>
          <a:xfrm>
            <a:off x="1308861" y="5198121"/>
            <a:ext cx="6707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A8081E-FE11-4303-9D59-FCF62FEF6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24" y="5198121"/>
            <a:ext cx="2223202" cy="171081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D81FF93-4583-493B-88A3-4EBEC887F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095" y1="78055" x2="24605" y2="61097"/>
                        <a14:foregroundMark x1="96388" y1="64090" x2="68849" y2="503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0343" y="5372100"/>
            <a:ext cx="1777008" cy="160853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6B9C112-73BC-4BB9-9E53-B233CE666C03}"/>
              </a:ext>
            </a:extLst>
          </p:cNvPr>
          <p:cNvSpPr/>
          <p:nvPr/>
        </p:nvSpPr>
        <p:spPr>
          <a:xfrm>
            <a:off x="2044585" y="6223862"/>
            <a:ext cx="4442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Understand/Recall…</a:t>
            </a:r>
            <a:endParaRPr lang="en-GB" sz="36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00F0634-6F3B-43DA-8A8F-CBCF3F8CB70A}"/>
              </a:ext>
            </a:extLst>
          </p:cNvPr>
          <p:cNvGrpSpPr/>
          <p:nvPr/>
        </p:nvGrpSpPr>
        <p:grpSpPr>
          <a:xfrm>
            <a:off x="-31269" y="3489"/>
            <a:ext cx="4603269" cy="2889166"/>
            <a:chOff x="-31269" y="107186"/>
            <a:chExt cx="4603269" cy="288916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73A25F83-C72C-4375-875A-531FA5EC61F9}"/>
                </a:ext>
              </a:extLst>
            </p:cNvPr>
            <p:cNvGrpSpPr/>
            <p:nvPr/>
          </p:nvGrpSpPr>
          <p:grpSpPr>
            <a:xfrm>
              <a:off x="-31269" y="107186"/>
              <a:ext cx="4603269" cy="2889166"/>
              <a:chOff x="169682" y="152156"/>
              <a:chExt cx="4732256" cy="288916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430326D2-8633-4602-B70C-1ED419F453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222" y="152156"/>
                <a:ext cx="4420943" cy="2889166"/>
              </a:xfrm>
              <a:prstGeom prst="rect">
                <a:avLst/>
              </a:prstGeom>
            </p:spPr>
          </p:pic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6DAC5439-93E1-45CA-A8D1-EB0700C386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682" y="2253006"/>
                <a:ext cx="473225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8F9B071-7062-43B2-94FC-E2AF81B93C5F}"/>
                </a:ext>
              </a:extLst>
            </p:cNvPr>
            <p:cNvSpPr txBox="1"/>
            <p:nvPr/>
          </p:nvSpPr>
          <p:spPr>
            <a:xfrm>
              <a:off x="0" y="2049556"/>
              <a:ext cx="1362040" cy="3693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You are here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CF5CD65-A6F3-48B9-8A3C-661E5B8CFDBA}"/>
              </a:ext>
            </a:extLst>
          </p:cNvPr>
          <p:cNvGrpSpPr/>
          <p:nvPr/>
        </p:nvGrpSpPr>
        <p:grpSpPr>
          <a:xfrm>
            <a:off x="90757" y="3131158"/>
            <a:ext cx="4503309" cy="2259162"/>
            <a:chOff x="90757" y="3131158"/>
            <a:chExt cx="4503309" cy="22591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6C740D0-28CA-4820-A35E-5132C6974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7825" y="3134531"/>
              <a:ext cx="2166767" cy="6107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1E8F7FE-B2FA-4E71-9A15-287F41EC1095}"/>
                </a:ext>
              </a:extLst>
            </p:cNvPr>
            <p:cNvSpPr/>
            <p:nvPr/>
          </p:nvSpPr>
          <p:spPr>
            <a:xfrm>
              <a:off x="106639" y="3131158"/>
              <a:ext cx="558456" cy="61071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rgbClr val="002060"/>
                  </a:solidFill>
                </a:rPr>
                <a:t>1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C0223B0D-9D79-4E2B-A908-0D7BAE4A2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757" y="3726842"/>
              <a:ext cx="2379434" cy="164680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2974B800-72FA-4EC4-9FD9-6A8828940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70191" y="3733139"/>
              <a:ext cx="2123875" cy="1657181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550C97D8-3D6F-470F-9115-A4255172E8EC}"/>
                </a:ext>
              </a:extLst>
            </p:cNvPr>
            <p:cNvSpPr/>
            <p:nvPr/>
          </p:nvSpPr>
          <p:spPr>
            <a:xfrm>
              <a:off x="3836709" y="3682678"/>
              <a:ext cx="549717" cy="24950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9172428D-B3BB-4236-B584-14678E0A5BA7}"/>
                </a:ext>
              </a:extLst>
            </p:cNvPr>
            <p:cNvSpPr/>
            <p:nvPr/>
          </p:nvSpPr>
          <p:spPr>
            <a:xfrm>
              <a:off x="1034002" y="5007374"/>
              <a:ext cx="1659870" cy="338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390C9F4B-222F-4F77-85B4-AD61CCD83968}"/>
              </a:ext>
            </a:extLst>
          </p:cNvPr>
          <p:cNvGrpSpPr/>
          <p:nvPr/>
        </p:nvGrpSpPr>
        <p:grpSpPr>
          <a:xfrm>
            <a:off x="6045225" y="123962"/>
            <a:ext cx="3136483" cy="2913821"/>
            <a:chOff x="6045225" y="123962"/>
            <a:chExt cx="3136483" cy="291382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35702A39-76A0-444D-81CD-10F44A138112}"/>
                </a:ext>
              </a:extLst>
            </p:cNvPr>
            <p:cNvGrpSpPr/>
            <p:nvPr/>
          </p:nvGrpSpPr>
          <p:grpSpPr>
            <a:xfrm>
              <a:off x="6114658" y="123962"/>
              <a:ext cx="3067050" cy="2913821"/>
              <a:chOff x="6114658" y="123962"/>
              <a:chExt cx="3067050" cy="2913821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B0CBE474-513A-46C3-974D-4A3F33B3E6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4658" y="1208969"/>
                <a:ext cx="3032590" cy="1828814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05C74F81-F805-4710-8272-0CAFD3369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14658" y="866844"/>
                <a:ext cx="3067050" cy="390525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792734CB-E133-44EF-ADE5-7C97C7216CEE}"/>
                  </a:ext>
                </a:extLst>
              </p:cNvPr>
              <p:cNvSpPr/>
              <p:nvPr/>
            </p:nvSpPr>
            <p:spPr>
              <a:xfrm>
                <a:off x="8682660" y="123962"/>
                <a:ext cx="426578" cy="44947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400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35455DB1-435F-45E7-8BCF-DBB81B68C366}"/>
                </a:ext>
              </a:extLst>
            </p:cNvPr>
            <p:cNvSpPr/>
            <p:nvPr/>
          </p:nvSpPr>
          <p:spPr>
            <a:xfrm>
              <a:off x="6045225" y="862692"/>
              <a:ext cx="2193066" cy="35815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3A4534A3-A58D-403A-B971-FC31827BCE37}"/>
              </a:ext>
            </a:extLst>
          </p:cNvPr>
          <p:cNvGrpSpPr/>
          <p:nvPr/>
        </p:nvGrpSpPr>
        <p:grpSpPr>
          <a:xfrm>
            <a:off x="4556387" y="123961"/>
            <a:ext cx="4662772" cy="5217309"/>
            <a:chOff x="4556387" y="123961"/>
            <a:chExt cx="4662772" cy="521730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98EA344D-EFC8-4572-BDD5-6886417D4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45225" y="123961"/>
              <a:ext cx="2718749" cy="712053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AF1234B6-D01E-47E5-B222-756EA099A3C1}"/>
                </a:ext>
              </a:extLst>
            </p:cNvPr>
            <p:cNvGrpSpPr/>
            <p:nvPr/>
          </p:nvGrpSpPr>
          <p:grpSpPr>
            <a:xfrm>
              <a:off x="4556387" y="123961"/>
              <a:ext cx="4662772" cy="5217309"/>
              <a:chOff x="4556387" y="123961"/>
              <a:chExt cx="4662772" cy="521730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D4CE0802-233F-4AAE-9257-47390B0BA57F}"/>
                  </a:ext>
                </a:extLst>
              </p:cNvPr>
              <p:cNvGrpSpPr/>
              <p:nvPr/>
            </p:nvGrpSpPr>
            <p:grpSpPr>
              <a:xfrm>
                <a:off x="4657985" y="123961"/>
                <a:ext cx="4561174" cy="5217309"/>
                <a:chOff x="4657985" y="123961"/>
                <a:chExt cx="4561174" cy="5217309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xmlns="" id="{4A4D4373-EEFD-4E00-B17A-5EDA08A583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57985" y="123961"/>
                  <a:ext cx="1490663" cy="2652713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xmlns="" id="{D712AF99-9869-4B15-8375-1154B5DA9A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00715" y="2745066"/>
                  <a:ext cx="4462139" cy="2233377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xmlns="" id="{C3D34A69-7EF5-4282-9DFD-795BE77375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92986" y="4006071"/>
                  <a:ext cx="2051014" cy="1335199"/>
                </a:xfrm>
                <a:prstGeom prst="rect">
                  <a:avLst/>
                </a:prstGeom>
              </p:spPr>
            </p:pic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="" id="{CCC68DAC-9845-4524-8C57-89F9F507ABDD}"/>
                    </a:ext>
                  </a:extLst>
                </p:cNvPr>
                <p:cNvSpPr/>
                <p:nvPr/>
              </p:nvSpPr>
              <p:spPr>
                <a:xfrm>
                  <a:off x="5482868" y="123961"/>
                  <a:ext cx="426578" cy="449474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4400" dirty="0">
                      <a:solidFill>
                        <a:srgbClr val="002060"/>
                      </a:solidFill>
                    </a:rPr>
                    <a:t>2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xmlns="" id="{584815B0-DC87-47B9-8B7F-08EACBB168F4}"/>
                    </a:ext>
                  </a:extLst>
                </p:cNvPr>
                <p:cNvSpPr txBox="1"/>
                <p:nvPr/>
              </p:nvSpPr>
              <p:spPr>
                <a:xfrm>
                  <a:off x="7356148" y="3517114"/>
                  <a:ext cx="186301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dirty="0">
                      <a:solidFill>
                        <a:srgbClr val="FF0000"/>
                      </a:solidFill>
                    </a:rPr>
                    <a:t>Revision for every homework</a:t>
                  </a:r>
                </a:p>
              </p:txBody>
            </p:sp>
          </p:grp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5577D6FF-01B0-4C88-847C-E971F72CCA38}"/>
                  </a:ext>
                </a:extLst>
              </p:cNvPr>
              <p:cNvSpPr/>
              <p:nvPr/>
            </p:nvSpPr>
            <p:spPr>
              <a:xfrm>
                <a:off x="6436620" y="3708347"/>
                <a:ext cx="2193066" cy="35815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DC4459F2-6DAA-46AB-BB29-AC13C13FEC23}"/>
                  </a:ext>
                </a:extLst>
              </p:cNvPr>
              <p:cNvSpPr/>
              <p:nvPr/>
            </p:nvSpPr>
            <p:spPr>
              <a:xfrm>
                <a:off x="4556387" y="1854141"/>
                <a:ext cx="1659870" cy="33804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AD65027-CC65-409D-A38A-4C28E8D4F098}"/>
              </a:ext>
            </a:extLst>
          </p:cNvPr>
          <p:cNvGrpSpPr/>
          <p:nvPr/>
        </p:nvGrpSpPr>
        <p:grpSpPr>
          <a:xfrm>
            <a:off x="2215299" y="1669556"/>
            <a:ext cx="4858021" cy="3405928"/>
            <a:chOff x="2573238" y="1988656"/>
            <a:chExt cx="4500082" cy="308682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B17A55FB-9EF7-4FC5-B072-EF4676ECE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3059" y="3609967"/>
              <a:ext cx="4300441" cy="1465517"/>
            </a:xfrm>
            <a:prstGeom prst="rect">
              <a:avLst/>
            </a:prstGeom>
          </p:spPr>
        </p:pic>
        <p:pic>
          <p:nvPicPr>
            <p:cNvPr id="5122" name="Picture 2" descr="Image result for youtube logo">
              <a:extLst>
                <a:ext uri="{FF2B5EF4-FFF2-40B4-BE49-F238E27FC236}">
                  <a16:creationId xmlns:a16="http://schemas.microsoft.com/office/drawing/2014/main" xmlns="" id="{537701A9-8E09-42D7-A7F2-08A1184259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238" y="1988656"/>
              <a:ext cx="4500082" cy="1575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49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A635A2-865A-4182-B927-C376BD90BBE5}"/>
              </a:ext>
            </a:extLst>
          </p:cNvPr>
          <p:cNvSpPr/>
          <p:nvPr/>
        </p:nvSpPr>
        <p:spPr>
          <a:xfrm>
            <a:off x="0" y="5372100"/>
            <a:ext cx="9144000" cy="1485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0116F2-8725-4DC8-A2DC-B090114EB65B}"/>
              </a:ext>
            </a:extLst>
          </p:cNvPr>
          <p:cNvSpPr/>
          <p:nvPr/>
        </p:nvSpPr>
        <p:spPr>
          <a:xfrm>
            <a:off x="2006877" y="5198121"/>
            <a:ext cx="6707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A8081E-FE11-4303-9D59-FCF62FEF6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24" y="5198121"/>
            <a:ext cx="2223202" cy="171081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FC92FFF-E2C7-4F97-A1A9-660B174AC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8271" y="5372099"/>
            <a:ext cx="1577993" cy="14859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79F8C7D-42EA-43C9-88AB-7AF2055568D9}"/>
              </a:ext>
            </a:extLst>
          </p:cNvPr>
          <p:cNvSpPr/>
          <p:nvPr/>
        </p:nvSpPr>
        <p:spPr>
          <a:xfrm>
            <a:off x="2044585" y="6223862"/>
            <a:ext cx="4442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Understand/Recall…</a:t>
            </a:r>
            <a:endParaRPr lang="en-GB" sz="36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F2076D7-2E5C-46FC-A3A4-EEE1AAA6EB08}"/>
              </a:ext>
            </a:extLst>
          </p:cNvPr>
          <p:cNvGrpSpPr/>
          <p:nvPr/>
        </p:nvGrpSpPr>
        <p:grpSpPr>
          <a:xfrm>
            <a:off x="0" y="-136453"/>
            <a:ext cx="5140751" cy="4329311"/>
            <a:chOff x="0" y="-136453"/>
            <a:chExt cx="5140751" cy="432931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F922D92F-EAED-4678-8A32-3B1B4832FF78}"/>
                </a:ext>
              </a:extLst>
            </p:cNvPr>
            <p:cNvGrpSpPr/>
            <p:nvPr/>
          </p:nvGrpSpPr>
          <p:grpSpPr>
            <a:xfrm>
              <a:off x="0" y="-136453"/>
              <a:ext cx="5140751" cy="4329311"/>
              <a:chOff x="0" y="-136453"/>
              <a:chExt cx="5140751" cy="432931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9F5CF7F6-F9F6-4448-B86B-E7C878366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-136453"/>
                <a:ext cx="5140751" cy="4329311"/>
              </a:xfrm>
              <a:prstGeom prst="rect">
                <a:avLst/>
              </a:prstGeom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6F9E551F-0832-47B2-AE98-59629ABEF153}"/>
                  </a:ext>
                </a:extLst>
              </p:cNvPr>
              <p:cNvGrpSpPr/>
              <p:nvPr/>
            </p:nvGrpSpPr>
            <p:grpSpPr>
              <a:xfrm>
                <a:off x="26177" y="-64878"/>
                <a:ext cx="1905000" cy="1952625"/>
                <a:chOff x="812789" y="2096422"/>
                <a:chExt cx="1905000" cy="1952625"/>
              </a:xfrm>
            </p:grpSpPr>
            <p:pic>
              <p:nvPicPr>
                <p:cNvPr id="4098" name="Picture 2" descr="Image result for prioritise">
                  <a:extLst>
                    <a:ext uri="{FF2B5EF4-FFF2-40B4-BE49-F238E27FC236}">
                      <a16:creationId xmlns:a16="http://schemas.microsoft.com/office/drawing/2014/main" xmlns="" id="{F21A2FD5-D411-4A4B-B1F2-EC6CDCEE73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2789" y="2096422"/>
                  <a:ext cx="1905000" cy="19526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089BEBD7-023B-4933-94BC-5B8BA888E903}"/>
                    </a:ext>
                  </a:extLst>
                </p:cNvPr>
                <p:cNvSpPr txBox="1"/>
                <p:nvPr/>
              </p:nvSpPr>
              <p:spPr>
                <a:xfrm rot="20386564">
                  <a:off x="967090" y="3155502"/>
                  <a:ext cx="15963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>
                      <a:solidFill>
                        <a:srgbClr val="FF0000"/>
                      </a:solidFill>
                    </a:rPr>
                    <a:t>Using your PLC</a:t>
                  </a:r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0C407E17-47B5-46AF-B12F-0AF17E08CA2D}"/>
                </a:ext>
              </a:extLst>
            </p:cNvPr>
            <p:cNvSpPr/>
            <p:nvPr/>
          </p:nvSpPr>
          <p:spPr>
            <a:xfrm>
              <a:off x="3525715" y="2487203"/>
              <a:ext cx="549717" cy="1669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96C251B5-48D7-4AC9-8751-943CA3D0D6DC}"/>
                </a:ext>
              </a:extLst>
            </p:cNvPr>
            <p:cNvSpPr/>
            <p:nvPr/>
          </p:nvSpPr>
          <p:spPr>
            <a:xfrm>
              <a:off x="158464" y="2487202"/>
              <a:ext cx="1659870" cy="25852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9ACE065-4F63-4590-B36C-56BE8478388B}"/>
              </a:ext>
            </a:extLst>
          </p:cNvPr>
          <p:cNvGrpSpPr/>
          <p:nvPr/>
        </p:nvGrpSpPr>
        <p:grpSpPr>
          <a:xfrm>
            <a:off x="5063302" y="49492"/>
            <a:ext cx="3973711" cy="5286279"/>
            <a:chOff x="5063302" y="49492"/>
            <a:chExt cx="3973711" cy="528627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0941C786-AEA1-4A45-A9A7-C0516F108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39891" y="49492"/>
              <a:ext cx="2166767" cy="6107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F71D90B-9187-49DF-8228-FE0260C2A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3238" y="660202"/>
              <a:ext cx="3533775" cy="3762375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6A716B2D-22AA-4DCA-91C2-4B571F168CA5}"/>
                </a:ext>
              </a:extLst>
            </p:cNvPr>
            <p:cNvSpPr/>
            <p:nvPr/>
          </p:nvSpPr>
          <p:spPr>
            <a:xfrm>
              <a:off x="6919054" y="2654175"/>
              <a:ext cx="1659870" cy="338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B6A7E59D-8CAA-4E19-ACAB-6E60529EE3C1}"/>
                </a:ext>
              </a:extLst>
            </p:cNvPr>
            <p:cNvSpPr/>
            <p:nvPr/>
          </p:nvSpPr>
          <p:spPr>
            <a:xfrm>
              <a:off x="5991942" y="4093358"/>
              <a:ext cx="2096256" cy="338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08" name="Picture 12" descr="Related image">
              <a:extLst>
                <a:ext uri="{FF2B5EF4-FFF2-40B4-BE49-F238E27FC236}">
                  <a16:creationId xmlns:a16="http://schemas.microsoft.com/office/drawing/2014/main" xmlns="" id="{F638F880-2EC0-4420-B4F6-3F40C772A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340" y="4376565"/>
              <a:ext cx="1534730" cy="959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F8BB6861-7B26-4B3B-A401-9F74F4E30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32595" y="3662883"/>
              <a:ext cx="2088381" cy="1654537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D1928C3A-CC28-494D-ACDF-ED4C1E49FCD9}"/>
                </a:ext>
              </a:extLst>
            </p:cNvPr>
            <p:cNvSpPr/>
            <p:nvPr/>
          </p:nvSpPr>
          <p:spPr>
            <a:xfrm>
              <a:off x="8272039" y="3580865"/>
              <a:ext cx="608010" cy="28491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10" name="Picture 14" descr="Related image">
              <a:extLst>
                <a:ext uri="{FF2B5EF4-FFF2-40B4-BE49-F238E27FC236}">
                  <a16:creationId xmlns:a16="http://schemas.microsoft.com/office/drawing/2014/main" xmlns="" id="{304A8145-CE24-4C6B-A118-1A1947DC6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302" y="469891"/>
              <a:ext cx="1990692" cy="2128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E54061DC-FDD2-440D-9C84-8BF434061C44}"/>
                </a:ext>
              </a:extLst>
            </p:cNvPr>
            <p:cNvSpPr/>
            <p:nvPr/>
          </p:nvSpPr>
          <p:spPr>
            <a:xfrm rot="20302991">
              <a:off x="5449346" y="1077003"/>
              <a:ext cx="12186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rgbClr val="FF0000"/>
                  </a:solidFill>
                  <a:effectLst/>
                </a:rPr>
                <a:t>Do!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D0FBC41-BC3A-4513-BF93-CA5E63E99232}"/>
              </a:ext>
            </a:extLst>
          </p:cNvPr>
          <p:cNvGrpSpPr/>
          <p:nvPr/>
        </p:nvGrpSpPr>
        <p:grpSpPr>
          <a:xfrm>
            <a:off x="1714158" y="-2577"/>
            <a:ext cx="5939757" cy="5386051"/>
            <a:chOff x="1714158" y="16277"/>
            <a:chExt cx="5939757" cy="5386051"/>
          </a:xfrm>
        </p:grpSpPr>
        <p:pic>
          <p:nvPicPr>
            <p:cNvPr id="4112" name="Picture 16" descr="Related image">
              <a:extLst>
                <a:ext uri="{FF2B5EF4-FFF2-40B4-BE49-F238E27FC236}">
                  <a16:creationId xmlns:a16="http://schemas.microsoft.com/office/drawing/2014/main" xmlns="" id="{4B707F79-B69B-464F-9CA8-D71040E8F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158" y="16277"/>
              <a:ext cx="5939757" cy="5386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91046489-CFB0-4DD8-9065-15FFBD109014}"/>
                </a:ext>
              </a:extLst>
            </p:cNvPr>
            <p:cNvSpPr/>
            <p:nvPr/>
          </p:nvSpPr>
          <p:spPr>
            <a:xfrm>
              <a:off x="1791505" y="4681833"/>
              <a:ext cx="580158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3600" b="1" cap="none" spc="0" dirty="0">
                  <a:ln/>
                  <a:solidFill>
                    <a:srgbClr val="FF0000"/>
                  </a:solidFill>
                  <a:effectLst/>
                </a:rPr>
                <a:t>How do you eat an Elephant?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B9828C16-A4DF-4B31-9460-2190D0E7D2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7155" y="4661162"/>
              <a:ext cx="3347853" cy="57885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ACD31BA2-78A8-44A8-A00E-46EA3C28ECCB}"/>
                </a:ext>
              </a:extLst>
            </p:cNvPr>
            <p:cNvSpPr/>
            <p:nvPr/>
          </p:nvSpPr>
          <p:spPr>
            <a:xfrm>
              <a:off x="4124564" y="4332149"/>
              <a:ext cx="350608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>
                  <a:ln/>
                  <a:solidFill>
                    <a:srgbClr val="002060"/>
                  </a:solidFill>
                  <a:latin typeface="Lucida Handwriting" panose="03010101010101010101" pitchFamily="66" charset="0"/>
                </a:rPr>
                <a:t>d</a:t>
              </a:r>
              <a:r>
                <a:rPr lang="en-US" sz="2400" b="1" cap="none" spc="0" dirty="0">
                  <a:ln/>
                  <a:solidFill>
                    <a:srgbClr val="002060"/>
                  </a:solidFill>
                  <a:effectLst/>
                  <a:latin typeface="Lucida Handwriting" panose="03010101010101010101" pitchFamily="66" charset="0"/>
                </a:rPr>
                <a:t>o Maths Revision?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61C7B52-EFA1-4264-8380-6A559F94E785}"/>
              </a:ext>
            </a:extLst>
          </p:cNvPr>
          <p:cNvGrpSpPr/>
          <p:nvPr/>
        </p:nvGrpSpPr>
        <p:grpSpPr>
          <a:xfrm>
            <a:off x="-4104" y="3216099"/>
            <a:ext cx="5326226" cy="2128661"/>
            <a:chOff x="-4104" y="3216099"/>
            <a:chExt cx="5326226" cy="212866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403C5C81-EDC7-40F8-BC58-F727A2443C7A}"/>
                </a:ext>
              </a:extLst>
            </p:cNvPr>
            <p:cNvGrpSpPr/>
            <p:nvPr/>
          </p:nvGrpSpPr>
          <p:grpSpPr>
            <a:xfrm>
              <a:off x="-4104" y="3216099"/>
              <a:ext cx="5326226" cy="2128661"/>
              <a:chOff x="389240" y="3796092"/>
              <a:chExt cx="4419505" cy="1539633"/>
            </a:xfrm>
          </p:grpSpPr>
          <p:pic>
            <p:nvPicPr>
              <p:cNvPr id="4100" name="Picture 4" descr="Image result for plan">
                <a:extLst>
                  <a:ext uri="{FF2B5EF4-FFF2-40B4-BE49-F238E27FC236}">
                    <a16:creationId xmlns:a16="http://schemas.microsoft.com/office/drawing/2014/main" xmlns="" id="{76575506-7A91-4B93-B325-D098D0B71F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240" y="3796092"/>
                <a:ext cx="1655345" cy="15391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2" name="Picture 6" descr="Image result for plan revision">
                <a:extLst>
                  <a:ext uri="{FF2B5EF4-FFF2-40B4-BE49-F238E27FC236}">
                    <a16:creationId xmlns:a16="http://schemas.microsoft.com/office/drawing/2014/main" xmlns="" id="{6D85EAFB-1767-4E32-9B05-86B504693B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2388" y="3799003"/>
                <a:ext cx="2956357" cy="15367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7FCAD2B5-BC04-4CC5-967E-CC7209CC80EB}"/>
                </a:ext>
              </a:extLst>
            </p:cNvPr>
            <p:cNvSpPr/>
            <p:nvPr/>
          </p:nvSpPr>
          <p:spPr>
            <a:xfrm>
              <a:off x="1839872" y="3313253"/>
              <a:ext cx="2467265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400" b="1" cap="none" spc="0" dirty="0">
                  <a:ln/>
                  <a:solidFill>
                    <a:srgbClr val="002060"/>
                  </a:solidFill>
                  <a:effectLst/>
                </a:rPr>
                <a:t>Do 20 minutes every evening?</a:t>
              </a:r>
            </a:p>
            <a:p>
              <a:pPr algn="ctr"/>
              <a:endParaRPr lang="en-US" sz="2400" b="1" dirty="0">
                <a:ln/>
                <a:solidFill>
                  <a:srgbClr val="002060"/>
                </a:solidFill>
              </a:endParaRPr>
            </a:p>
            <a:p>
              <a:pPr algn="ctr"/>
              <a:r>
                <a:rPr lang="en-US" sz="2400" b="1" cap="none" spc="0" dirty="0">
                  <a:ln/>
                  <a:solidFill>
                    <a:srgbClr val="002060"/>
                  </a:solidFill>
                  <a:effectLst/>
                </a:rPr>
                <a:t>Have weekends free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4FA39FC4-58D8-49CB-82CA-1B3C1E98C93F}"/>
              </a:ext>
            </a:extLst>
          </p:cNvPr>
          <p:cNvGrpSpPr/>
          <p:nvPr/>
        </p:nvGrpSpPr>
        <p:grpSpPr>
          <a:xfrm>
            <a:off x="58843" y="-13212"/>
            <a:ext cx="9058980" cy="5407320"/>
            <a:chOff x="42510" y="-29575"/>
            <a:chExt cx="9058980" cy="540732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90C93C21-1058-4407-B718-5FCE15C6DABE}"/>
                </a:ext>
              </a:extLst>
            </p:cNvPr>
            <p:cNvGrpSpPr/>
            <p:nvPr/>
          </p:nvGrpSpPr>
          <p:grpSpPr>
            <a:xfrm>
              <a:off x="42510" y="-29575"/>
              <a:ext cx="9058980" cy="5407320"/>
              <a:chOff x="565076" y="389258"/>
              <a:chExt cx="8017887" cy="4743847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8AC04ACE-BF79-49A6-B4C2-3A1F85AEE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5076" y="389258"/>
                <a:ext cx="3256833" cy="47438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C34F0294-FB8B-4BD0-A335-4F65697CDC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21909" y="401953"/>
                <a:ext cx="4761054" cy="472740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7E0AA9C2-9639-4C9C-B589-1DAD023FE06B}"/>
                </a:ext>
              </a:extLst>
            </p:cNvPr>
            <p:cNvSpPr/>
            <p:nvPr/>
          </p:nvSpPr>
          <p:spPr>
            <a:xfrm>
              <a:off x="744875" y="3543222"/>
              <a:ext cx="7654249" cy="1754326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rgbClr val="FF0000"/>
                  </a:solidFill>
                  <a:effectLst/>
                </a:rPr>
                <a:t>Use your revision guides and Skill-Up papers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917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A635A2-865A-4182-B927-C376BD90BBE5}"/>
              </a:ext>
            </a:extLst>
          </p:cNvPr>
          <p:cNvSpPr/>
          <p:nvPr/>
        </p:nvSpPr>
        <p:spPr>
          <a:xfrm>
            <a:off x="0" y="5372100"/>
            <a:ext cx="9144000" cy="1485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0116F2-8725-4DC8-A2DC-B090114EB65B}"/>
              </a:ext>
            </a:extLst>
          </p:cNvPr>
          <p:cNvSpPr/>
          <p:nvPr/>
        </p:nvSpPr>
        <p:spPr>
          <a:xfrm>
            <a:off x="1975268" y="5198121"/>
            <a:ext cx="6707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Skill-up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A8081E-FE11-4303-9D59-FCF62FEF6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24" y="5198121"/>
            <a:ext cx="2223202" cy="171081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82392E-656D-438B-B432-C619C4E8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500" y1="4290" x2="49500" y2="21782"/>
                        <a14:foregroundMark x1="3750" y1="25413" x2="48750" y2="16502"/>
                        <a14:foregroundMark x1="85750" y1="10561" x2="86250" y2="26403"/>
                        <a14:foregroundMark x1="97500" y1="33333" x2="85500" y2="31023"/>
                        <a14:foregroundMark x1="77000" y1="44554" x2="84500" y2="33993"/>
                        <a14:foregroundMark x1="26750" y1="93399" x2="57500" y2="78218"/>
                        <a14:foregroundMark x1="19250" y1="79538" x2="28500" y2="74917"/>
                        <a14:foregroundMark x1="83500" y1="11221" x2="84250" y2="14851"/>
                        <a14:foregroundMark x1="84250" y1="11221" x2="86500" y2="9571"/>
                        <a14:foregroundMark x1="49000" y1="18152" x2="72500" y2="14521"/>
                        <a14:foregroundMark x1="83500" y1="10891" x2="87000" y2="9241"/>
                        <a14:foregroundMark x1="90500" y1="29373" x2="97000" y2="29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327" y="5442135"/>
            <a:ext cx="1776673" cy="13458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430A606-C933-4139-A33D-AD6E6DE3F229}"/>
              </a:ext>
            </a:extLst>
          </p:cNvPr>
          <p:cNvSpPr/>
          <p:nvPr/>
        </p:nvSpPr>
        <p:spPr>
          <a:xfrm>
            <a:off x="2044585" y="6223862"/>
            <a:ext cx="4237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/ Replicate…</a:t>
            </a:r>
            <a:endParaRPr lang="en-GB" sz="36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41ABBB9-85CA-4E4D-A162-B07064EC5CD8}"/>
              </a:ext>
            </a:extLst>
          </p:cNvPr>
          <p:cNvGrpSpPr/>
          <p:nvPr/>
        </p:nvGrpSpPr>
        <p:grpSpPr>
          <a:xfrm>
            <a:off x="115230" y="-3394"/>
            <a:ext cx="4250454" cy="2554544"/>
            <a:chOff x="4729839" y="2778815"/>
            <a:chExt cx="4250454" cy="255454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EB89E1D-8705-4663-82DD-4A5B075637F7}"/>
                </a:ext>
              </a:extLst>
            </p:cNvPr>
            <p:cNvGrpSpPr/>
            <p:nvPr/>
          </p:nvGrpSpPr>
          <p:grpSpPr>
            <a:xfrm>
              <a:off x="4729839" y="2778815"/>
              <a:ext cx="4250454" cy="2554544"/>
              <a:chOff x="630305" y="2601637"/>
              <a:chExt cx="4337621" cy="228468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357AD306-A8AC-44E6-8841-FA05691D01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305" y="2601637"/>
                <a:ext cx="3605851" cy="146588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E1BF6E94-21B0-4A9B-93DD-9EF229D6B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1600" y="3248711"/>
                <a:ext cx="3596326" cy="1637613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E3F4E02-4A77-43D8-B409-03E8FCBB1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293" b="93171" l="9778" r="92889">
                          <a14:foregroundMark x1="7111" y1="41951" x2="58667" y2="39024"/>
                          <a14:foregroundMark x1="58667" y1="39024" x2="82222" y2="30244"/>
                          <a14:foregroundMark x1="82222" y1="30244" x2="90667" y2="33171"/>
                          <a14:foregroundMark x1="12889" y1="31707" x2="49778" y2="35610"/>
                          <a14:foregroundMark x1="44889" y1="9268" x2="50222" y2="8780"/>
                          <a14:foregroundMark x1="8444" y1="51220" x2="16444" y2="75122"/>
                          <a14:foregroundMark x1="16444" y1="75122" x2="36444" y2="86341"/>
                          <a14:foregroundMark x1="36444" y1="86341" x2="60444" y2="87805"/>
                          <a14:foregroundMark x1="60444" y1="87805" x2="82667" y2="80000"/>
                          <a14:foregroundMark x1="82667" y1="80000" x2="92444" y2="56585"/>
                          <a14:foregroundMark x1="92444" y1="56585" x2="92889" y2="48780"/>
                          <a14:foregroundMark x1="49778" y1="85854" x2="75111" y2="80000"/>
                          <a14:foregroundMark x1="75111" y1="80000" x2="79111" y2="75122"/>
                          <a14:foregroundMark x1="36444" y1="90244" x2="60000" y2="91220"/>
                          <a14:foregroundMark x1="60000" y1="91220" x2="60889" y2="88293"/>
                          <a14:foregroundMark x1="16444" y1="81463" x2="37333" y2="90732"/>
                          <a14:foregroundMark x1="37333" y1="90732" x2="60444" y2="931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51320" y="2902734"/>
              <a:ext cx="1408686" cy="128346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3EBCE14-DE5B-4578-ADBA-86E884E61769}"/>
              </a:ext>
            </a:extLst>
          </p:cNvPr>
          <p:cNvGrpSpPr/>
          <p:nvPr/>
        </p:nvGrpSpPr>
        <p:grpSpPr>
          <a:xfrm>
            <a:off x="138187" y="2485802"/>
            <a:ext cx="4209212" cy="2956333"/>
            <a:chOff x="4864231" y="-58945"/>
            <a:chExt cx="4209212" cy="295633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55A724F6-0954-4964-A320-73B9DBA32798}"/>
                </a:ext>
              </a:extLst>
            </p:cNvPr>
            <p:cNvGrpSpPr/>
            <p:nvPr/>
          </p:nvGrpSpPr>
          <p:grpSpPr>
            <a:xfrm>
              <a:off x="4864231" y="70035"/>
              <a:ext cx="4150694" cy="2827353"/>
              <a:chOff x="4345971" y="70035"/>
              <a:chExt cx="4668954" cy="340538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C583AC59-F83A-4ABB-AE18-B261CA06D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45971" y="70035"/>
                <a:ext cx="4668954" cy="32449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1DF13C01-969D-4A68-9570-29952F8B238D}"/>
                  </a:ext>
                </a:extLst>
              </p:cNvPr>
              <p:cNvSpPr/>
              <p:nvPr/>
            </p:nvSpPr>
            <p:spPr>
              <a:xfrm>
                <a:off x="4444617" y="398616"/>
                <a:ext cx="4531352" cy="307680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en-US" sz="4000" b="1" cap="none" spc="0" dirty="0">
                    <a:ln/>
                    <a:solidFill>
                      <a:srgbClr val="00B0F0"/>
                    </a:solidFill>
                    <a:effectLst/>
                  </a:rPr>
                  <a:t>Identify 3 </a:t>
                </a:r>
              </a:p>
              <a:p>
                <a:r>
                  <a:rPr lang="en-US" sz="4000" b="1" cap="none" spc="0" dirty="0">
                    <a:ln/>
                    <a:solidFill>
                      <a:srgbClr val="00B0F0"/>
                    </a:solidFill>
                    <a:effectLst/>
                  </a:rPr>
                  <a:t>topics every time and revise them </a:t>
                </a:r>
                <a:r>
                  <a:rPr lang="en-US" sz="4000" b="1" dirty="0">
                    <a:ln/>
                    <a:solidFill>
                      <a:srgbClr val="002060"/>
                    </a:solidFill>
                  </a:rPr>
                  <a:t>(</a:t>
                </a:r>
                <a:r>
                  <a:rPr lang="en-US" sz="4000" b="1" cap="none" spc="0" dirty="0">
                    <a:ln/>
                    <a:solidFill>
                      <a:srgbClr val="002060"/>
                    </a:solidFill>
                    <a:effectLst/>
                  </a:rPr>
                  <a:t>10 marks x 4?)</a:t>
                </a: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71E8228D-692D-4225-96AB-BCF6F3864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458" b="95522" l="4695" r="92958">
                          <a14:foregroundMark x1="3286" y1="37313" x2="24413" y2="37811"/>
                          <a14:foregroundMark x1="24413" y1="37811" x2="67136" y2="33831"/>
                          <a14:foregroundMark x1="67136" y1="33831" x2="80751" y2="33831"/>
                          <a14:foregroundMark x1="80751" y1="33831" x2="93427" y2="33333"/>
                          <a14:foregroundMark x1="93427" y1="33333" x2="93427" y2="33333"/>
                          <a14:foregroundMark x1="35681" y1="8458" x2="56808" y2="8955"/>
                          <a14:foregroundMark x1="4695" y1="34826" x2="5164" y2="43284"/>
                          <a14:foregroundMark x1="5164" y1="49751" x2="7042" y2="62687"/>
                          <a14:foregroundMark x1="7042" y1="62687" x2="14085" y2="75124"/>
                          <a14:foregroundMark x1="14085" y1="75124" x2="24413" y2="84080"/>
                          <a14:foregroundMark x1="24413" y1="84080" x2="63380" y2="87562"/>
                          <a14:foregroundMark x1="63380" y1="87562" x2="86385" y2="74129"/>
                          <a14:foregroundMark x1="86385" y1="74129" x2="92019" y2="62189"/>
                          <a14:foregroundMark x1="92019" y1="62189" x2="92958" y2="51244"/>
                          <a14:foregroundMark x1="29577" y1="89055" x2="67136" y2="90547"/>
                          <a14:foregroundMark x1="68545" y1="90050" x2="79343" y2="84080"/>
                          <a14:foregroundMark x1="79343" y1="84080" x2="80282" y2="82587"/>
                          <a14:foregroundMark x1="11737" y1="78607" x2="33333" y2="92537"/>
                          <a14:foregroundMark x1="33333" y1="92537" x2="58685" y2="95522"/>
                          <a14:foregroundMark x1="58685" y1="95522" x2="67136" y2="93035"/>
                          <a14:foregroundMark x1="30986" y1="29353" x2="86385" y2="303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93807" y="-58945"/>
              <a:ext cx="1379636" cy="130191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0034501-5D37-4DE6-B324-01677B875924}"/>
              </a:ext>
            </a:extLst>
          </p:cNvPr>
          <p:cNvGrpSpPr/>
          <p:nvPr/>
        </p:nvGrpSpPr>
        <p:grpSpPr>
          <a:xfrm>
            <a:off x="4704545" y="157019"/>
            <a:ext cx="4300550" cy="5232081"/>
            <a:chOff x="113612" y="89085"/>
            <a:chExt cx="4300550" cy="523208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6766042-DF5C-48EB-8263-A8FB7D2F10AE}"/>
                </a:ext>
              </a:extLst>
            </p:cNvPr>
            <p:cNvGrpSpPr/>
            <p:nvPr/>
          </p:nvGrpSpPr>
          <p:grpSpPr>
            <a:xfrm>
              <a:off x="113612" y="89085"/>
              <a:ext cx="4300550" cy="4643171"/>
              <a:chOff x="113612" y="89085"/>
              <a:chExt cx="5391150" cy="535305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7C567C33-6C9A-434D-B528-1346D2DF8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612" y="89085"/>
                <a:ext cx="5391150" cy="53530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B89571E3-CD03-4EDC-B1AE-C7DAADA95067}"/>
                  </a:ext>
                </a:extLst>
              </p:cNvPr>
              <p:cNvSpPr/>
              <p:nvPr/>
            </p:nvSpPr>
            <p:spPr>
              <a:xfrm>
                <a:off x="1046375" y="4778113"/>
                <a:ext cx="2223202" cy="3247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074" name="Picture 2" descr="Image result for keep calm and do your best">
              <a:extLst>
                <a:ext uri="{FF2B5EF4-FFF2-40B4-BE49-F238E27FC236}">
                  <a16:creationId xmlns:a16="http://schemas.microsoft.com/office/drawing/2014/main" xmlns="" id="{160A4054-300B-493D-9EDA-F032E7705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018" y="2379046"/>
              <a:ext cx="2206590" cy="2942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D4C1BF93-A4EC-48A4-9AFA-DBE7179CFED4}"/>
                </a:ext>
              </a:extLst>
            </p:cNvPr>
            <p:cNvGrpSpPr/>
            <p:nvPr/>
          </p:nvGrpSpPr>
          <p:grpSpPr>
            <a:xfrm>
              <a:off x="2815127" y="133641"/>
              <a:ext cx="1408686" cy="1283469"/>
              <a:chOff x="2076830" y="468479"/>
              <a:chExt cx="1408686" cy="128346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580225D5-57FA-49BA-B325-129FBD434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8293" b="93171" l="9778" r="92889">
                            <a14:foregroundMark x1="7111" y1="41951" x2="58667" y2="39024"/>
                            <a14:foregroundMark x1="58667" y1="39024" x2="82222" y2="30244"/>
                            <a14:foregroundMark x1="82222" y1="30244" x2="90667" y2="33171"/>
                            <a14:foregroundMark x1="12889" y1="31707" x2="49778" y2="35610"/>
                            <a14:foregroundMark x1="44889" y1="9268" x2="50222" y2="8780"/>
                            <a14:foregroundMark x1="8444" y1="51220" x2="16444" y2="75122"/>
                            <a14:foregroundMark x1="16444" y1="75122" x2="36444" y2="86341"/>
                            <a14:foregroundMark x1="36444" y1="86341" x2="60444" y2="87805"/>
                            <a14:foregroundMark x1="60444" y1="87805" x2="82667" y2="80000"/>
                            <a14:foregroundMark x1="82667" y1="80000" x2="92444" y2="56585"/>
                            <a14:foregroundMark x1="92444" y1="56585" x2="92889" y2="48780"/>
                            <a14:foregroundMark x1="49778" y1="85854" x2="75111" y2="80000"/>
                            <a14:foregroundMark x1="75111" y1="80000" x2="79111" y2="75122"/>
                            <a14:foregroundMark x1="36444" y1="90244" x2="60000" y2="91220"/>
                            <a14:foregroundMark x1="60000" y1="91220" x2="60889" y2="88293"/>
                            <a14:foregroundMark x1="16444" y1="81463" x2="37333" y2="90732"/>
                            <a14:foregroundMark x1="37333" y1="90732" x2="60444" y2="9317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076830" y="468479"/>
                <a:ext cx="1408686" cy="1283469"/>
              </a:xfrm>
              <a:prstGeom prst="rect">
                <a:avLst/>
              </a:prstGeom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48D29297-BD2C-4DA0-BB69-AFC86DAAE747}"/>
                  </a:ext>
                </a:extLst>
              </p:cNvPr>
              <p:cNvSpPr/>
              <p:nvPr/>
            </p:nvSpPr>
            <p:spPr>
              <a:xfrm>
                <a:off x="2165795" y="592009"/>
                <a:ext cx="1230756" cy="78430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b="1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EDD94754-9A80-4E04-BFC5-6703A6D04242}"/>
                  </a:ext>
                </a:extLst>
              </p:cNvPr>
              <p:cNvSpPr/>
              <p:nvPr/>
            </p:nvSpPr>
            <p:spPr>
              <a:xfrm rot="20877297">
                <a:off x="2159244" y="699399"/>
                <a:ext cx="1231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DURING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13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2EB552E-0C02-4743-8017-A0BB709239CA}"/>
              </a:ext>
            </a:extLst>
          </p:cNvPr>
          <p:cNvGrpSpPr/>
          <p:nvPr/>
        </p:nvGrpSpPr>
        <p:grpSpPr>
          <a:xfrm>
            <a:off x="152352" y="113121"/>
            <a:ext cx="4392891" cy="4511339"/>
            <a:chOff x="152352" y="113121"/>
            <a:chExt cx="4392891" cy="451133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DA3AFF0D-2B73-49D2-BB2A-E40D309C4ECA}"/>
                </a:ext>
              </a:extLst>
            </p:cNvPr>
            <p:cNvGrpSpPr/>
            <p:nvPr/>
          </p:nvGrpSpPr>
          <p:grpSpPr>
            <a:xfrm>
              <a:off x="152352" y="113121"/>
              <a:ext cx="4392891" cy="4511339"/>
              <a:chOff x="152352" y="113121"/>
              <a:chExt cx="4392891" cy="451133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611E9750-B17D-4F03-91F7-6433807D8D12}"/>
                  </a:ext>
                </a:extLst>
              </p:cNvPr>
              <p:cNvSpPr/>
              <p:nvPr/>
            </p:nvSpPr>
            <p:spPr>
              <a:xfrm>
                <a:off x="152352" y="113121"/>
                <a:ext cx="4392891" cy="43734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391561B6-BAE3-42C6-A6C1-ED0D35D2A5C8}"/>
                  </a:ext>
                </a:extLst>
              </p:cNvPr>
              <p:cNvGrpSpPr/>
              <p:nvPr/>
            </p:nvGrpSpPr>
            <p:grpSpPr>
              <a:xfrm>
                <a:off x="251923" y="264992"/>
                <a:ext cx="2720244" cy="1865466"/>
                <a:chOff x="1119187" y="1123950"/>
                <a:chExt cx="2679815" cy="1789008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xmlns="" id="{C748B00C-F75F-49F8-A192-740BAE53D9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19187" y="1123950"/>
                  <a:ext cx="2679815" cy="1789008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id="{5922BC3E-A16E-46CD-8B92-170188116965}"/>
                    </a:ext>
                  </a:extLst>
                </p:cNvPr>
                <p:cNvSpPr/>
                <p:nvPr/>
              </p:nvSpPr>
              <p:spPr>
                <a:xfrm>
                  <a:off x="3525625" y="1636654"/>
                  <a:ext cx="273377" cy="2864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EA41F605-2585-4468-AC1E-F0E0D4106504}"/>
                  </a:ext>
                </a:extLst>
              </p:cNvPr>
              <p:cNvSpPr/>
              <p:nvPr/>
            </p:nvSpPr>
            <p:spPr>
              <a:xfrm>
                <a:off x="251923" y="2146251"/>
                <a:ext cx="4181529" cy="184665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4800" b="1" cap="none" spc="0" dirty="0">
                    <a:ln/>
                    <a:solidFill>
                      <a:srgbClr val="002060"/>
                    </a:solidFill>
                    <a:effectLst/>
                  </a:rPr>
                  <a:t>Exam practice /</a:t>
                </a:r>
              </a:p>
              <a:p>
                <a:pPr algn="ctr"/>
                <a:r>
                  <a:rPr lang="en-US" sz="4800" b="1" dirty="0">
                    <a:ln/>
                    <a:solidFill>
                      <a:srgbClr val="002060"/>
                    </a:solidFill>
                  </a:rPr>
                  <a:t>Topic Revision </a:t>
                </a:r>
              </a:p>
              <a:p>
                <a:pPr algn="ctr"/>
                <a:r>
                  <a:rPr lang="en-US" b="1" dirty="0">
                    <a:ln/>
                    <a:solidFill>
                      <a:srgbClr val="0070C0"/>
                    </a:solidFill>
                  </a:rPr>
                  <a:t>Bring your revision guides/Skill-Up papers</a:t>
                </a:r>
                <a:endParaRPr lang="en-US" sz="4400" b="1" cap="none" spc="0" dirty="0">
                  <a:ln/>
                  <a:solidFill>
                    <a:srgbClr val="0070C0"/>
                  </a:solidFill>
                  <a:effectLst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E7126AB4-4316-430E-8FE4-421C3A43B0E3}"/>
                  </a:ext>
                </a:extLst>
              </p:cNvPr>
              <p:cNvSpPr/>
              <p:nvPr/>
            </p:nvSpPr>
            <p:spPr>
              <a:xfrm>
                <a:off x="1612045" y="3855019"/>
                <a:ext cx="120417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>
                    <a:ln/>
                    <a:solidFill>
                      <a:srgbClr val="0070C0"/>
                    </a:solidFill>
                  </a:rPr>
                  <a:t>C2.1</a:t>
                </a:r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72F7340C-09E2-41C7-B591-B0438B6AB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1738" y="201331"/>
              <a:ext cx="1361714" cy="10471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9525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A635A2-865A-4182-B927-C376BD90BBE5}"/>
              </a:ext>
            </a:extLst>
          </p:cNvPr>
          <p:cNvSpPr/>
          <p:nvPr/>
        </p:nvSpPr>
        <p:spPr>
          <a:xfrm>
            <a:off x="0" y="5372100"/>
            <a:ext cx="9144000" cy="1485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0116F2-8725-4DC8-A2DC-B090114EB65B}"/>
              </a:ext>
            </a:extLst>
          </p:cNvPr>
          <p:cNvSpPr/>
          <p:nvPr/>
        </p:nvSpPr>
        <p:spPr>
          <a:xfrm>
            <a:off x="1945002" y="5198121"/>
            <a:ext cx="6707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A8081E-FE11-4303-9D59-FCF62FEF63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24" y="5198121"/>
            <a:ext cx="2223202" cy="171081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798163-2166-418B-869F-A8018BBDE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095" y1="78055" x2="24605" y2="61097"/>
                        <a14:foregroundMark x1="96388" y1="64090" x2="68849" y2="503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5061" y="5372101"/>
            <a:ext cx="1620636" cy="14669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07E4E6-EBDF-4DC5-8360-5E955B757FD3}"/>
              </a:ext>
            </a:extLst>
          </p:cNvPr>
          <p:cNvSpPr/>
          <p:nvPr/>
        </p:nvSpPr>
        <p:spPr>
          <a:xfrm>
            <a:off x="2044585" y="6223862"/>
            <a:ext cx="6750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Understand/Recall/Replicate…</a:t>
            </a:r>
            <a:endParaRPr lang="en-GB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6647F03-93A9-4F68-8416-38395B963075}"/>
              </a:ext>
            </a:extLst>
          </p:cNvPr>
          <p:cNvSpPr/>
          <p:nvPr/>
        </p:nvSpPr>
        <p:spPr>
          <a:xfrm>
            <a:off x="185384" y="4525310"/>
            <a:ext cx="87732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rgbClr val="FF0000"/>
                </a:solidFill>
                <a:effectLst/>
              </a:rPr>
              <a:t>NEW FORMAT - Every Wednesday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C4D2EDB-E648-4ED8-96B0-56756CA55157}"/>
              </a:ext>
            </a:extLst>
          </p:cNvPr>
          <p:cNvGrpSpPr/>
          <p:nvPr/>
        </p:nvGrpSpPr>
        <p:grpSpPr>
          <a:xfrm>
            <a:off x="4710544" y="113121"/>
            <a:ext cx="4417624" cy="4432637"/>
            <a:chOff x="4710544" y="113121"/>
            <a:chExt cx="4417624" cy="443263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373C790-997E-4CD1-AFF4-E1BC80AA0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14289" y="272605"/>
              <a:ext cx="4040725" cy="228037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136367C-D626-4461-81BE-992BC9F5DD1C}"/>
                </a:ext>
              </a:extLst>
            </p:cNvPr>
            <p:cNvSpPr/>
            <p:nvPr/>
          </p:nvSpPr>
          <p:spPr>
            <a:xfrm>
              <a:off x="4818334" y="2470597"/>
              <a:ext cx="4309834" cy="14157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rgbClr val="002060"/>
                  </a:solidFill>
                  <a:effectLst/>
                </a:rPr>
                <a:t>Revision</a:t>
              </a:r>
            </a:p>
            <a:p>
              <a:pPr algn="ctr"/>
              <a:r>
                <a:rPr lang="en-US" sz="3200" b="1" dirty="0">
                  <a:ln/>
                  <a:solidFill>
                    <a:srgbClr val="002060"/>
                  </a:solidFill>
                </a:rPr>
                <a:t>(Last week’s homework)</a:t>
              </a:r>
              <a:endParaRPr lang="en-US" sz="3200" b="1" cap="none" spc="0" dirty="0">
                <a:ln/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535B9C7-E220-424D-B532-60B45FCB0483}"/>
                </a:ext>
              </a:extLst>
            </p:cNvPr>
            <p:cNvSpPr/>
            <p:nvPr/>
          </p:nvSpPr>
          <p:spPr>
            <a:xfrm>
              <a:off x="4975658" y="3776317"/>
              <a:ext cx="415251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/>
                  <a:solidFill>
                    <a:srgbClr val="0070C0"/>
                  </a:solidFill>
                </a:rPr>
                <a:t>C2.5 H / C2.3 F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44E8614-98F8-4946-80BC-99DEFD808CC2}"/>
                </a:ext>
              </a:extLst>
            </p:cNvPr>
            <p:cNvSpPr/>
            <p:nvPr/>
          </p:nvSpPr>
          <p:spPr>
            <a:xfrm>
              <a:off x="4710544" y="113121"/>
              <a:ext cx="4392891" cy="436125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F61B930-4D0F-4A78-8140-F0166AFF7DDD}"/>
              </a:ext>
            </a:extLst>
          </p:cNvPr>
          <p:cNvGrpSpPr/>
          <p:nvPr/>
        </p:nvGrpSpPr>
        <p:grpSpPr>
          <a:xfrm>
            <a:off x="630016" y="904751"/>
            <a:ext cx="7946222" cy="5078313"/>
            <a:chOff x="5337677" y="548022"/>
            <a:chExt cx="7946222" cy="507831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FC5E78A2-6A93-48B0-97C2-8A57DD7A84EB}"/>
                </a:ext>
              </a:extLst>
            </p:cNvPr>
            <p:cNvSpPr/>
            <p:nvPr/>
          </p:nvSpPr>
          <p:spPr>
            <a:xfrm rot="20647839">
              <a:off x="5337677" y="548022"/>
              <a:ext cx="7946222" cy="5078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rgbClr val="FF0000"/>
                  </a:solidFill>
                  <a:effectLst/>
                </a:rPr>
                <a:t>Current homework, </a:t>
              </a:r>
            </a:p>
            <a:p>
              <a:pPr algn="ctr"/>
              <a:r>
                <a:rPr lang="en-US" sz="5400" b="1" cap="none" spc="0" dirty="0">
                  <a:ln/>
                  <a:solidFill>
                    <a:srgbClr val="FF0000"/>
                  </a:solidFill>
                  <a:effectLst/>
                </a:rPr>
                <a:t>you are now on your own!</a:t>
              </a:r>
            </a:p>
            <a:p>
              <a:pPr algn="ctr"/>
              <a:endParaRPr lang="en-US" sz="5400" b="1" dirty="0">
                <a:ln/>
                <a:solidFill>
                  <a:srgbClr val="FF0000"/>
                </a:solidFill>
              </a:endParaRPr>
            </a:p>
            <a:p>
              <a:pPr algn="ctr"/>
              <a:endParaRPr lang="en-US" sz="5400" b="1" cap="none" spc="0" dirty="0">
                <a:ln/>
                <a:solidFill>
                  <a:srgbClr val="FF0000"/>
                </a:solidFill>
                <a:effectLst/>
              </a:endParaRPr>
            </a:p>
            <a:p>
              <a:pPr algn="ctr"/>
              <a:endParaRPr lang="en-US" sz="5400" b="1" dirty="0">
                <a:ln/>
                <a:solidFill>
                  <a:srgbClr val="FF0000"/>
                </a:solidFill>
              </a:endParaRPr>
            </a:p>
            <a:p>
              <a:pPr algn="ctr"/>
              <a:endParaRPr lang="en-US" sz="5400" b="1" cap="none" spc="0" dirty="0">
                <a:ln/>
                <a:solidFill>
                  <a:srgbClr val="FF0000"/>
                </a:solidFill>
                <a:effectLst/>
              </a:endParaRPr>
            </a:p>
          </p:txBody>
        </p:sp>
        <p:pic>
          <p:nvPicPr>
            <p:cNvPr id="2052" name="Picture 4" descr="Image result for you've got this">
              <a:extLst>
                <a:ext uri="{FF2B5EF4-FFF2-40B4-BE49-F238E27FC236}">
                  <a16:creationId xmlns:a16="http://schemas.microsoft.com/office/drawing/2014/main" xmlns="" id="{2F49F1E2-CB5C-42D1-BCF5-A515F78EB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6901">
              <a:off x="7189198" y="2321106"/>
              <a:ext cx="4562475" cy="3200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32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372100"/>
            <a:ext cx="9144000" cy="1485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0" y="-3229890"/>
            <a:ext cx="9496570" cy="8709549"/>
            <a:chOff x="214462" y="-3282604"/>
            <a:chExt cx="9496570" cy="8709549"/>
          </a:xfrm>
        </p:grpSpPr>
        <p:pic>
          <p:nvPicPr>
            <p:cNvPr id="1026" name="Picture 2" descr="Image result for ruler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9680">
              <a:off x="3201362" y="1667531"/>
              <a:ext cx="6509670" cy="1957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214462" y="-3282604"/>
              <a:ext cx="8661195" cy="8709549"/>
              <a:chOff x="56443" y="-2839692"/>
              <a:chExt cx="8661195" cy="870954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" b="99000" l="0" r="9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12325">
                <a:off x="56443" y="751166"/>
                <a:ext cx="4905670" cy="511869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83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308553">
                <a:off x="3666016" y="2417150"/>
                <a:ext cx="4125569" cy="2473636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955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98054">
                <a:off x="6194852" y="1339239"/>
                <a:ext cx="2696933" cy="234863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994" b="100000" l="0" r="100000">
                            <a14:backgroundMark x1="11498" y1="58571" x2="2526" y2="63658"/>
                            <a14:backgroundMark x1="1045" y1="64446" x2="15157" y2="67171"/>
                            <a14:backgroundMark x1="14895" y1="67656" x2="18728" y2="72380"/>
                            <a14:backgroundMark x1="13153" y1="68201" x2="8362" y2="93701"/>
                            <a14:backgroundMark x1="70470" y1="94004" x2="95732" y2="87765"/>
                            <a14:backgroundMark x1="72648" y1="73773" x2="98606" y2="63658"/>
                            <a14:backgroundMark x1="74826" y1="51969" x2="98868" y2="56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5887" y="-2839692"/>
                <a:ext cx="5724689" cy="7159201"/>
              </a:xfrm>
              <a:prstGeom prst="rect">
                <a:avLst/>
              </a:prstGeom>
            </p:spPr>
          </p:pic>
        </p:grpSp>
      </p:grpSp>
      <p:sp>
        <p:nvSpPr>
          <p:cNvPr id="3" name="Rectangle 2"/>
          <p:cNvSpPr/>
          <p:nvPr/>
        </p:nvSpPr>
        <p:spPr>
          <a:xfrm>
            <a:off x="1968615" y="5479659"/>
            <a:ext cx="6707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best friends with your Maths Equipment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24" y="5198121"/>
            <a:ext cx="2223202" cy="171081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Rectangle 9"/>
          <p:cNvSpPr/>
          <p:nvPr/>
        </p:nvSpPr>
        <p:spPr>
          <a:xfrm rot="743562">
            <a:off x="6910595" y="3528300"/>
            <a:ext cx="212790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Gain an extra 30 marks…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7FF02F-0A8E-4C98-9F9E-53DA3E61C5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3186" y="5423033"/>
            <a:ext cx="1577993" cy="14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4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4644</TotalTime>
  <Words>309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Lucida Handwriting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Shore</dc:creator>
  <cp:lastModifiedBy>K Colloff</cp:lastModifiedBy>
  <cp:revision>441</cp:revision>
  <cp:lastPrinted>2019-01-15T11:15:25Z</cp:lastPrinted>
  <dcterms:created xsi:type="dcterms:W3CDTF">2016-05-10T17:51:22Z</dcterms:created>
  <dcterms:modified xsi:type="dcterms:W3CDTF">2019-02-27T15:02:37Z</dcterms:modified>
</cp:coreProperties>
</file>